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0"/>
    <p:restoredTop sz="94643"/>
  </p:normalViewPr>
  <p:slideViewPr>
    <p:cSldViewPr snapToGrid="0">
      <p:cViewPr>
        <p:scale>
          <a:sx n="121" d="100"/>
          <a:sy n="12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2:15.741"/>
    </inkml:context>
    <inkml:brush xml:id="br0">
      <inkml:brushProperty name="width" value="0.2" units="cm"/>
      <inkml:brushProperty name="height" value="0.2" units="cm"/>
      <inkml:brushProperty name="color" value="#00A0D7"/>
      <inkml:brushProperty name="transparency" value="127"/>
    </inkml:brush>
  </inkml:definitions>
  <inkml:trace contextRef="#ctx0" brushRef="#br0">639 255 24575,'-33'32'0,"-2"1"0,3 0 0,3-3 0,6-7 0,6-7 0,7-9 0,3-3 0,-3-3 0,-10-2 0,-12-4 0,-12-5 0,-3-4 0,6-2 0,10 2 0,14 2 0,10 2 0,5 2 0,2 1 0,0 1 0,0 0 0,1-1 0,3 1 0,2-3 0,2 0 0,1-2 0,-1 1 0,1 3 0,-1 0 0,1 4 0,2 0 0,1 0 0,2 1 0,0-2 0,-2 1 0,-1-1 0,-4 0 0,-3 1 0,-1-1 0,-2-1 0,-1 0 0,0-2 0,-1 3 0,-1 0 0,-2 0 0,-3-1 0,0 0 0,-2 0 0,2 0 0,1 1 0,3 0 0,2-1 0,9-1 0,5-5 0,11-2 0,-1-3 0,-2 4 0,-5 4 0,-6 4 0,-3 2 0,-2 2 0,0 1 0,0 0 0,5 0 0,2 0 0,4-1 0,0-1 0,-4 0 0,-3 0 0,0 0 0,4 1 0,7 0 0,3 0 0,-1 0 0,-5 0 0,-5 0 0,-4 0 0,0 0 0,0 1 0,2 2 0,4 1 0,2 2 0,0 0 0,1 2 0,-3 1 0,-2-1 0,-2 1 0,-2-1 0,-3 1 0,0-1 0,1 2 0,1 1 0,4 3 0,2 2 0,0 0 0,1 1 0,-3-2 0,-3-1 0,-3-1 0,-3-3 0,-1 0 0,-1-1 0,0-1 0,0 1 0,0-1 0,0 0 0,-1 1 0,-1-1 0,-1 2 0,0 0 0,-1 1 0,1 0 0,-2 0 0,0 0 0,1 0 0,-1 0 0,0 1 0,-1 0 0,-1 1 0,1 1 0,-1 0 0,-1 0 0,0 2 0,-2 3 0,1 1 0,1 1 0,0-3 0,1-4 0,2-2 0,-1-3 0,1-2 0,1-1 0,-2-2 0,0-1 0,-2-2 0,0-1 0,-1 0 0,1 0 0,0 0 0,0 0 0,-1 0 0,1 0 0,-1 0 0,1-2 0,0-1 0,-1-2 0,1 0 0,-1 2 0,0 0 0,-4 1 0,-4 1 0,-5 1 0,-2 0 0,0 0 0,4 0 0,4-1 0,4-2 0,4-3 0,1 0 0,2-1 0,0 0 0,-1 0 0,-3-3 0,-5-1 0,-4-2 0,-2 2 0,4 0 0,2 0 0,6 1 0,2-1 0,3-2 0,2 0 0,0-2 0,1-1 0,0-2 0,0 0 0,0-1 0,0 0 0,0-1 0,0 2 0,2 2 0,1 3 0,2 3 0,2 2 0,1 1 0,0 0 0,1 1 0,0 1 0,4-2 0,6-9 0,7-5 0,3-5 0,0 2 0,-5 9 0,-7 5 0,-3 6 0,-5 2 0,-1 2 0,-1 0 0,0 0 0,6 0 0,7-1 0,8-3 0,7-3 0,-2-1 0,-3 2 0,-9 2 0,-6 4 0,-6 0 0,-3 0 0,-1 0 0,0 0 0,0 0 0,1 1 0,4 2 0,5 1 0,4 3 0,4 2 0,0-1 0,-3 1 0,-3 0 0,-2 0 0,-2 0 0,-1 0 0,-2 0 0,-1 1 0,-1 0 0,-1 0 0,-2-2 0,-1 1 0,1 1 0,0 1 0,0 1 0,-2 1 0,-2 0 0,-1 1 0,0 1 0,0 0 0,0 1 0,0 1 0,0-1 0,-1-1 0,-2-2 0,0-1 0,-1-1 0,1-2 0,0 0 0,1-1 0,-1 0 0,0 1 0,1-1 0,-1 0 0,0 1 0,0-1 0,-1 0 0,-1 1 0,0-1 0,0 1 0,-2-1 0,-1 0 0,0 0 0,0-1 0,1 0 0,0 0 0,-1-1 0,0 0 0,0 0 0,1-1 0,0 1 0,-1-1 0,0 0 0,-1 1 0,1 0 0,0-1 0,-1 1 0,1-1 0,1-1 0,0-1 0,-1 0 0,1 0 0,0 0 0,-1 0 0,1 0 0,-2-1 0,1 1 0,0-1 0,-2-1 0,0 1 0,-1-1 0,0 0 0,0 0 0,-2-1 0,1 0 0,0 0 0,-1 0 0,-1 0 0,-2 0 0,-2 1 0,-1 2 0,-1-1 0,2 0 0,4-1 0,2-1 0,4 0 0,0 0 0,1 0 0,1-1 0,-1 0 0,0-2 0,-2-2 0,-2-1 0,-1 0 0,-3 0 0,-1 0 0,0-1 0,1 0 0,1 0 0,5 1 0,0-2 0,2 0 0,0-1 0,-1-1 0,2 0 0,0-1 0,0-2 0,3-4 0,0-2 0,2-1 0,1 1 0,0 3 0,0 1 0,0 2 0,0 1 0,0 0 0,1 1 0,1 3 0,1 0 0,0 2 0,0-1 0,0 1 0,0-2 0,-2 1 0,1-1 0,-1 1 0,1 1 0,1 0 0,0 1 0,-1-1 0,2-1 0,-1 2 0,1 1 0,2 1 0,0 1 0,2-1 0,-1 1 0,0-1 0,0 1 0,2-1 0,6-1 0,4-1 0,6 0 0,3 1 0,-2 3 0,0 2 0,-4 6 0,-3 6 0,-4 8 0,-4 3 0,-3 0 0,-1 0 0,-3-1 0,-2-4 0,0-1 0,-1-4 0,0-3 0,1-3 0,0-3 0,3-3 0,1-1 0,1 0 0,4-1 0,1-1 0,1-3 0,0 1 0,-2 0 0,-2 2 0,-4 1 0,-26 6 0,1 0 0,-22 6 0,10-4 0,5-3 0,3-3 0,6-2 0,3 0 0,4 0 0,3 1 0,2 1 0,1 2 0,3 2 0,-1 1 0,1 1 0,1 0 0,0 1 0,1 2 0,0 2 0,0-1 0,0-2 0,0 0 0,0-2 0,0 1 0,0-1 0,0 2 0,0-1 0,1 1 0,1-1 0,0 0 0,0-1 0,-1 0 0,1 1 0,-1-1 0,0 1 0,-1-1 0,0 0 0,0 1 0,0-1 0,0-1 0,1-2 0,0-1 0,5-1 0,-1-1 0,4-1 0,-3-3 0,2-2 0,1-2 0,1-1 0,2 0 0,2 2 0,0 0 0,1 1 0,0 0 0,0 1 0,0 1 0,1 0 0,-1 0 0,0 1 0,-2-1 0,-2-1 0,-1-2 0,-3-1 0,1-1 0,-1-1 0,0 0 0,2-2 0,-1-1 0,3-3 0,6-8 0,10-12 0,9-9 0,4-5 0,-4 3 0,-11 9 0,-10 7 0,-8 9 0,-5 5 0,-2 5 0,0 2 0,-3 2 0,0 1 0,-3-1 0,0 0 0,0 0 0,-1 0 0,1 0 0,-1 0 0,2 2 0,-1-1 0,0 1 0,-2 1 0,1-1 0,0 0 0,-1 0 0,2-2 0,-1 0 0,0 1 0,2-1 0,0-1 0,1 0 0,1-1 0,-1 0 0,0 0 0,0-2 0,0 1 0,0-2 0,-1 1 0,-1 0 0,0-1 0,0 3 0,1-1 0,1 2 0,0 2 0,-1-1 0,1 2 0,0-1 0,0 1 0,-1-1 0,1 1 0,-1-2 0,0 1 0,1 0 0,-1 1 0,0-1 0,1 1 0,0 0 0,-1 0 0,1 0 0,0 1 0,-1 1 0,-1-1 0,0 1 0,-2-1 0,1 2 0,-1 1 0,0 0 0,-1 0 0,0 0 0,-1 0 0,-1 0 0,-1 1 0,-1 1 0,0 0 0,-2 1 0,0-1 0,0 0 0,0 0 0,1 0 0,1 1 0,2-1 0,0 1 0,1 1 0,2-1 0,-1 2 0,1-1 0,0 1 0,1 0 0,0 1 0,1 2 0,1-1 0,-2 2 0,0-1 0,-1 0 0,-1 1 0,-1-1 0,-1 1 0,-1-1 0,0 2 0,-1 0 0,0 0 0,-1 0 0,-1-1 0,0-1 0,-1-1 0,1-2 0,0-1 0,2-1 0,1 0 0,1 0 0,1 0 0,-1-1 0,1 1 0,0 0 0,2 1 0,0-1 0,1 0 0,0-1 0,0 0 0,0 1 0,0 1 0,2 0 0,1 1 0,2-1 0,2 2 0,0 0 0,0 1 0,0-1 0,0-1 0,0 1 0,1 1 0,1 0 0,1 1 0,1-1 0,-1-1 0,-1 0 0,-1 0 0,-1-1 0,0 2 0,0-2 0,0 1 0,0 0 0,1-2 0,2 3 0,0-4 0,3 1 0,-2 0 0,0 0 0,0 0 0,-1 0 0,0 0 0,0 0 0,0 2 0,1 0 0,1 0 0,-1 1 0,0 0 0,0 2 0,1 0 0,0 1 0,0 2 0,-1 1 0,0 2 0,0-1 0,-1-1 0,-1-1 0,0 0 0,0-2 0,0 0 0,0 0 0,0-2 0,1 0 0,-1 0 0,1 0 0,0-1 0,0-1 0,1 0 0,1-1 0,1 1 0,0-1 0,1 1 0,0 0 0,0 1 0,2-1 0,-1 0 0,0 0 0,1 1 0,-1-1 0,0 1 0,1 0 0,0 1 0,1 2 0,1 1 0,0 0 0,-1-1 0,-1-1 0,-1 0 0,0-1 0,-2 0 0,0-2 0,0 0 0,2-2 0,-1-1 0,-1-1 0,0 0 0,-2-1 0,3-1 0,-1 0 0,1 1 0,1-1 0,0 0 0,2 0 0,1 0 0,1 0 0,-1 0 0,0 0 0,0 0 0,-2 0 0,1 0 0,-1 0 0,-2 0 0,0 0 0,-1 0 0,-2 0 0,3 0 0,-2-1 0,3-1 0,-1 0 0,0-1 0,2 1 0,-1-1 0,0 0 0,2 0 0,1 0 0,0 0 0,1 0 0,0 0 0,-1 0 0,0 1 0,-2-1 0,-1-1 0,1 1 0,-1-1 0,-1 0 0,0 0 0,0 0 0,-1 0 0,1 0 0,1-1 0,0 0 0,1-1 0,-1-2 0,0 0 0,2-1 0,0-1 0,0 0 0,-1 1 0,0-1 0,-1-1 0,1-1 0,0 1 0,-1 2 0,1 0 0,-2 2 0,0 0 0,0 1 0,1 0 0,-1-1 0,0 1 0,0 1 0,-3 1 0,0-1 0,-1 1 0,0 1 0,2-3 0,-3 1 0,2-1 0,-3 0 0,0 1 0,1-1 0,-1 0 0,0 1 0,0-1 0,-1-1 0,0 1 0,0-1 0,0 0 0,0 2 0,0 0 0,0-1 0,0 1 0,0-1 0,0 0 0,0 1 0,0 0 0,0 0 0,0 0 0,0-1 0,0 1 0,0-2 0,0 2 0,0-1 0,0 1 0,0-1 0,0 1 0,0-3 0,0 3 0,0-1 0,0 1 0,0-1 0,0 0 0,0 0 0,0 1 0,0-1 0,0 1 0,0-1 0,0 1 0,0-1 0,0 0 0,0 0 0,0-1 0,0 1 0,0-2 0,0-1 0,0-2 0,-1 0 0,-1-1 0,1 1 0,-1-2 0,1 1 0,-2 1 0,2 1 0,-1 2 0,0 0 0,0 1 0,-1 1 0,1-1 0,-1 0 0,-1 0 0,0-1 0,0 2 0,1 0 0,-1-1 0,2 0 0,-1 1 0,1-1 0,-1 2 0,1-1 0,1 0 0,-1 1 0,0-1 0,0 0 0,-1-1 0,1 0 0,0 1 0,-1 0 0,1 1 0,-1 1 0,0-1 0,-2 1 0,0-1 0,-1-1 0,1 1 0,-2 0 0,0 1 0,-2-1 0,0 1 0,-2-2 0,0 2 0,2-1 0,1 2 0,1 0 0,0 1 0,0 0 0,1 0 0,-1 0 0,1 0 0,-1 0 0,1 0 0,0 0 0,0 0 0,-1 0 0,1 1 0,1 0 0,-1 0 0,0 0 0,0 0 0,-1 0 0,-1 1 0,-2 0 0,0 0 0,0 0 0,0 0 0,1 0 0,-1 0 0,1 0 0,-1-1 0,0-1 0,-1 1 0,-2-1 0,-1 0 0,-1-1 0,2 0 0,1 1 0,0 1 0,0 0 0,0 1 0,-1 0 0,-1 0 0,1 0 0,1 0 0,1 0 0,2 0 0,1 0 0,1 0 0,1 0 0,0 2 0,1 1 0,0 2 0,-1 1 0,1 0 0,-1 0 0,0 2 0,-1-1 0,1 1 0,-1 0 0,-1 1 0,1-1 0,0 0 0,-1 1 0,2-1 0,1 0 0,-1 1 0,0-1 0,0 0 0,0-2 0,-1 1 0,0-2 0,-1 1 0,-2-1 0,1 1 0,-2 0 0,0-1 0,0-1 0,-1 2 0,-2 0 0,-1 0 0,0 2 0,-1 0 0,2 1 0,1-1 0,2 0 0,2-2 0,2 0 0,1-1 0,0 0 0,1 0 0,1 0 0,0 0 0,1 2 0,0-1 0,1 0 0,-1 1 0,1-1 0,-1 0 0,0 0 0,0-1 0,-1 1 0,2-2 0,-2 1 0,1-1 0,0 0 0,-1 1 0,1 0 0,0 0 0,-1 0 0,1 1 0,-1-1 0,0 1 0,0 0 0,-2 2 0,0-1 0,2-1 0,1 0 0,1-2 0,0 0 0,1 2 0,0-2 0,0 3 0,1-2 0,0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4:54.008"/>
    </inkml:context>
    <inkml:brush xml:id="br0">
      <inkml:brushProperty name="width" value="0.2" units="cm"/>
      <inkml:brushProperty name="height" value="0.2" units="cm"/>
      <inkml:brushProperty name="color" value="#FFC114"/>
      <inkml:brushProperty name="transparency" value="127"/>
    </inkml:brush>
  </inkml:definitions>
  <inkml:trace contextRef="#ctx0" brushRef="#br0">238 190 24575,'14'-14'0,"-2"1"0,-4 10 0,0-1 0,-1 1 0,-1 1 0,0-1 0,0 0 0,-1 0 0,1 1 0,0 0 0,-1-1 0,1 0 0,-2 0 0,1 0 0,-1 0 0,1-1 0,0-1 0,1 0 0,-1-1 0,1-1 0,-1 1 0,0 0 0,-3 0 0,0 2 0,-2-3 0,0 2 0,0 0 0,1 0 0,5 3 0,2-2 0,10 2 0,2-2 0,4-1 0,-2 1 0,-5 2 0,-5 1 0,-4 1 0,-2 0 0,-1 0 0,3 0 0,-2 0 0,4-1 0,2-1 0,3-2 0,6-1 0,4-1 0,-1 2 0,-3 1 0,-6 1 0,-5 2 0,-3 0 0,-3 0 0,4 0 0,2 0 0,9 2 0,6 1 0,5 3 0,0 2 0,-5-1 0,-8 1 0,-6-1 0,-5-1 0,-3 1 0,-1-2 0,-3 0 0,2 0 0,-1 0 0,0 1 0,0 0 0,0 0 0,1 0 0,2 0 0,2 2 0,1-1 0,0 2 0,0-1 0,-1 1 0,0-1 0,-1-1 0,1 0 0,2 1 0,0 0 0,3 3 0,3 2 0,2 2 0,1 1 0,0-1 0,-3-1 0,-3-2 0,-3-2 0,-4-3 0,-1-2 0,-2-1 0,0 2 0,0-2 0,0 2 0,0 0 0,0-1 0,0 3 0,0 0 0,0 0 0,0 0 0,0 0 0,0-1 0,0-1 0,0-1 0,0 1 0,1 0 0,0 0 0,1 2 0,1 0 0,0 3 0,1 1 0,0 1 0,0 0 0,1-2 0,-1 0 0,0-1 0,0-1 0,1 0 0,0 1 0,-1 0 0,0 0 0,-1 0 0,0 1 0,0 1 0,0 0 0,-1 1 0,0-1 0,-1 0 0,-1 0 0,0 0 0,0-1 0,0-2 0,0-1 0,0-1 0,0-1 0,0-1 0,0 0 0,-2 1 0,-1-1 0,-2 1 0,-1-2 0,-1-1 0,0 0 0,1-1 0,-1-1 0,1 0 0,-1 0 0,1 0 0,1 1 0,-1-1 0,1 1 0,0 1 0,0 0 0,0 0 0,0 2 0,-1-1 0,0 0 0,-1 2 0,-1 0 0,0 1 0,-2 2 0,0-1 0,-1 1 0,-1 1 0,1 1 0,0 0 0,1 0 0,2-2 0,0-1 0,1 1 0,0-1 0,-1 1 0,0-1 0,-1 0 0,1 0 0,0-1 0,0-1 0,1-1 0,1 0 0,-1 0 0,1-1 0,1 0 0,-1 0 0,0 1 0,0-1 0,0 0 0,-1-1 0,0 0 0,1 1 0,-2-1 0,1 1 0,1-2 0,-1 1 0,1 0 0,-1-1 0,1 0 0,0-1 0,0-1 0,0 0 0,0 0 0,0 0 0,0 0 0,0 0 0,1 0 0,-1 0 0,0 0 0,0 0 0,-1-1 0,2 0 0,-1 0 0,2-1 0,-1 0 0,-1-2 0,1 1 0,-1-1 0,2 2 0,0 1 0,-1-2 0,0 1 0,-1-1 0,1 2 0,-1-2 0,2 2 0,-2-1 0,1 1 0,-1-1 0,1 0 0,-1-2 0,2 1 0,0 0 0,0-2 0,1 0 0,-1-1 0,-1 1 0,1 0 0,0 0 0,0 2 0,-1-1 0,1 0 0,-1 0 0,-2 0 0,0 0 0,-1 0 0,-1-1 0,-1 2 0,-1-1 0,-1 0 0,-1-1 0,0 0 0,0 2 0,1 0 0,1 0 0,2 1 0,0 0 0,1 1 0,1 0 0,0 0 0,0-1 0,-1 0 0,1 0 0,0 0 0,-2 0 0,1 0 0,-1 0 0,2 0 0,0 0 0,-1 1 0,1 0 0,-1-1 0,0 0 0,0 0 0,1 0 0,0 0 0,0 0 0,0-1 0,0 2 0,1-1 0,-2 0 0,1 0 0,-2 1 0,0-2 0,-1 0 0,-1 0 0,-3-1 0,-2 0 0,-2 0 0,1 0 0,1-1 0,4 1 0,3-1 0,2 1 0,3-1 0,1 1 0,0 0 0,1-1 0,0 1 0,-1-4 0,1 4 0,0-3 0,1 2 0,0 0 0,1-2 0,0-1 0,0 0 0,0-1 0,0-1 0,0 1 0,0 0 0,0 3 0,0 0 0,0-1 0,0 1 0,0 1 0,0 0 0,0-1 0,0 1 0,0-2 0,0 2 0,0-1 0,0 0 0,0 0 0,0-1 0,0 0 0,0-2 0,0-1 0,0 0 0,0 1 0,0 1 0,0 1 0,0 1 0,0 2 0,0-2 0,0 2 0,0-3 0,0 2 0,0 0 0,0-1 0,0 0 0,0-1 0,0-1 0,0 2 0,0 0 0,0 1 0,0 0 0,0-2 0,0 2 0,0-1 0,0 1 0,0-1 0,0 1 0,0-1 0,0 0 0,0 1 0,0 0 0,0 0 0,0 0 0,0-2 0,0 1 0,0 0 0,0-1 0,0 1 0,0 0 0,0 1 0,0 0 0,5 2 0,-1 1 0,4 1 0,-1 0 0,0 0 0,1-1 0,4-4 0,5-6 0,13-13 0,8-8 0,3-5 0,-4 3 0,-12 12 0,-7 8 0,-7 7 0,-5 7 0,-2 3 0,0 5 0,-1 1 0,1 3 0,-1 1 0,1 2 0,-1 3 0,-1 1 0,-1 0 0,1 1 0,-2-1 0,0-1 0,0-1 0,0-1 0,0-3 0,-3-1 0,-3-1 0,-3-3 0,-5-1 0,-2-1 0,0-2 0,2 0 0,3 0 0,2 1 0,2 1 0,2 1 0,1 1 0,1 1 0,1 1 0,1 2 0,0 1 0,1 2 0,0-1 0,0-1 0,0-1 0,0-2 0,0-1 0,0 1 0,1-2 0,1-1 0,3-2 0,2-2 0,2 1 0,-1-1 0,0-1 0,2 1 0,1-1 0,1 1 0,2 2 0,1 3 0,2 1 0,2 1 0,4 1 0,2 0 0,2 2 0,0-1 0,-1 0 0,-2-2 0,-4-2 0,-4-1 0,-4-2 0,-2 0 0,-3 0 0,0-1 0,-1 1 0,-2-1 0,0 1 0,0 1 0,-1-1 0,0 1 0,1-1 0,0 0 0,2 1 0,1 1 0,1 1 0,0-1 0,0 1 0,1 0 0,-1-3 0,-1 0 0,0-2 0,-2-1 0,-1 0 0,1 1 0,1 2 0,2 1 0,2 1 0,3 1 0,2 1 0,1 1 0,-3 0 0,-2-1 0,-5-3 0,-31-13 0,6-2 0,-24-10 0,18 5 0,4 1 0,3 3 0,3 3 0,2 0 0,-6-3 0,-8-4 0,-13-4 0,-7-2 0,0 3 0,6 3 0,12 5 0,8 5 0,7 2 0,5 2 0,3 1 0,1 0 0,1 7 0,2-2 0,0 4 0,1-2 0,1-1 0,0 2 0,0 1 0,0 0 0,0-2 0,4-26 0,4 5 0,9-20 0,2 12 0,5-2 0,5-1 0,5-4 0,0-1 0,-3 1 0,-9 6 0,-8 6 0,-4 6 0,-3 3 0,-2 2 0,-1 1 0,0 0 0,0 0 0,2-1 0,0 1 0,1-1 0,1 0 0,0-1 0,-1 0 0,-2 2 0,-2 0 0,0 0 0,-1 1 0,4-1 0,0 0 0,1 0 0,2 0 0,-1 2 0,0 1 0,1 0 0,2-1 0,4 0 0,3-1 0,1 1 0,-1 1 0,-3 1 0,-4 0 0,-3 1 0,-3 3 0,-2 3 0,-1 4 0,-1 3 0,-1 2 0,0 1 0,0 2 0,0-1 0,0 2 0,0-2 0,0-1 0,2-1 0,1-1 0,1 0 0,1 0 0,0 0 0,1-2 0,1 0 0,0-1 0,1-2 0,0 1 0,2 0 0,2 1 0,4 1 0,1 0 0,0-1 0,-2-1 0,-1 0 0,-1-3 0,0-1 0,-1-3 0,-2-1 0,0-1 0,-1-1 0,-3 0 0,-35-4 0,9 0 0,-27-3 0,19 1 0,3 1 0,4-1 0,1 0 0,2 1 0,1-1 0,-1 0 0,-1 0 0,-4 0 0,-2-2 0,-3-1 0,1-2 0,3-1 0,1-2 0,4 0 0,1-3 0,3 0 0,2-1 0,5 2 0,2 1 0,4 1 0,1 2 0,1 0 0,0 1 0,0 1 0,0 1 0,0 0 0,0 1 0,0-1 0,2 2 0,1 0 0,0 1 0,0 1 0,0-1 0,0 1 0,1 0 0,0 1 0,1 1 0,2 1 0,0 1 0,3 1 0,2 2 0,3 1 0,3 4 0,2 1 0,2 2 0,0 0 0,-1 2 0,-1 0 0,-1-1 0,-1-1 0,-2 0 0,-1-1 0,-3-2 0,0 0 0,2-2 0,1-1 0,5 1 0,3 0 0,0 0 0,-2 0 0,-3 1 0,-5-1 0,-4 0 0,-2-1 0,-2 1 0,-3 0 0,-2 0 0,0 0 0,0 1 0,-3-2 0,-2 2 0,-4 0 0,-2 1 0,-3 0 0,-4-1 0,-2-1 0,-2 0 0,0-3 0,3-1 0,3-1 0,2 0 0,4 0 0,0 0 0,3 0 0,0 0 0,0 0 0,3-1 0,0-6 0,2 4 0,2-4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6:52.137"/>
    </inkml:context>
    <inkml:brush xml:id="br0">
      <inkml:brushProperty name="width" value="0.2" units="cm"/>
      <inkml:brushProperty name="height" value="0.2" units="cm"/>
      <inkml:brushProperty name="color" value="#F6630D"/>
      <inkml:brushProperty name="transparency" value="127"/>
    </inkml:brush>
  </inkml:definitions>
  <inkml:trace contextRef="#ctx0" brushRef="#br0">212 3 24575,'30'-1'0,"-2"-1"0,-4 3 0,1 1 0,-2 2 0,-2 2 0,-5 0 0,-2-1 0,-3 0 0,-1-2 0,-3 0 0,-1 0 0,0-1 0,1 1 0,3 0 0,5 0 0,4 1 0,5 0 0,1 1 0,-2 0 0,-4-1 0,-5 1 0,-2-2 0,-2 1 0,-3-1 0,-1 0 0,-1 0 0,1 0 0,-1 0 0,0 1 0,0 1 0,1 0 0,-1 1 0,1 0 0,2 2 0,0 1 0,2 0 0,1 1 0,0 0 0,-1-1 0,0 0 0,-1-1 0,0 0 0,0 0 0,-1-1 0,1 1 0,-2-1 0,1 1 0,-1-1 0,0 0 0,-1 0 0,-1-1 0,0 0 0,1-1 0,0-1 0,0 1 0,1 0 0,2 1 0,1 3 0,2 0 0,0 1 0,1-1 0,-2 0 0,-1-2 0,-2 0 0,-1-2 0,0 1 0,1-1 0,0 1 0,1 0 0,1 2 0,1 1 0,0 3 0,0-1 0,-1 0 0,-1-1 0,-2-1 0,-1-1 0,-1 1 0,1-1 0,0 2 0,-1 0 0,1 0 0,0 0 0,-1 0 0,1 0 0,0 0 0,0 2 0,0 2 0,0 2 0,0 0 0,0 1 0,0 0 0,0-2 0,-1-1 0,-1-1 0,-1-1 0,-1-1 0,0 2 0,0-1 0,-1 1 0,1-1 0,-2-3 0,1-1 0,-1 0 0,1 1 0,0 0 0,-1 1 0,1-1 0,-1-2 0,0 0 0,1 1 0,0 3 0,-1 3 0,0 2 0,0-2 0,0 0 0,0-2 0,0 1 0,0 0 0,0 0 0,0 2 0,0-1 0,0-3 0,-1-1 0,-3-1 0,-5 4 0,-2 4 0,-4 5 0,-1 0 0,3-2 0,1-4 0,2-3 0,2-3 0,0-1 0,0 0 0,1 2 0,-1-1 0,0 1 0,1 1 0,-1 1 0,-1 1 0,1-1 0,0-1 0,1 0 0,0 0 0,1 0 0,-2 3 0,0 0 0,-2 2 0,1-3 0,1-1 0,0-3 0,2-3 0,0-1 0,2-1 0,-2 1 0,0-1 0,-2 1 0,1-1 0,-1 1 0,1 1 0,0-1 0,-1 1 0,1-1 0,-1 2 0,0 0 0,0 1 0,-2 0 0,1 2 0,0-2 0,2-1 0,0-1 0,0-1 0,1 1 0,-1-1 0,-1 0 0,0 0 0,-1 1 0,1-1 0,-1 0 0,1-1 0,-1-2 0,1-1 0,0-1 0,-2 0 0,-3 1 0,-5 2 0,-3 0 0,-3 2 0,-4 0 0,0 0 0,0 0 0,0-1 0,0-1 0,1 0 0,1 1 0,2-2 0,4 0 0,2-1 0,5-1 0,2-1 0,2 0 0,0 0 0,-2 0 0,-3 0 0,-1 0 0,-1 0 0,2 0 0,2 0 0,2 0 0,2 0 0,2-2 0,1 0 0,1-2 0,-1 1 0,-1 0 0,-1 0 0,-1 0 0,-1 1 0,-2-1 0,0 1 0,0 0 0,1 1 0,1-1 0,0 0 0,-2-1 0,-2-1 0,0-1 0,1-1 0,2-2 0,3 0 0,1-2 0,2 1 0,2 0 0,1 0 0,0 2 0,1 0 0,0 1 0,0-5 0,0-7 0,0-6 0,-1-5 0,0-1 0,0 0 0,1-2 0,-1-1 0,1-2 0,0 1 0,0 4 0,1 3 0,1 2 0,3-2 0,1-6 0,1-1 0,-1-1 0,0 7 0,-3 7 0,0 7 0,-2 4 0,2-13 0,2-11 0,1-11 0,2-1 0,-1 16 0,-2 9 0,-2 11 0,-2 5 0,0-2 0,1-9 0,3-12 0,1-6 0,-1 0 0,0 10 0,-3 7 0,0 8 0,-1 2 0,1-11 0,4-15 0,2-13 0,2-11 0,1 5 0,-3 9 0,-3 12 0,-2 15 0,-2 7 0,0 4 0,-1 0 0,0-4 0,0-7 0,0-4 0,0-1 0,0 5 0,0 6 0,2 6 0,4 2 0,8 4 0,12 5 0,17 5 0,16 5 0,7 1 0,-1 0 0,-7-3 0,-14-1 0,-13-2 0,-11-1 0,-9-2 0,-4-1 0,-2-1 0,0-1 0,1 0 0,3 1 0,5 0 0,4 1 0,4 0 0,3 1 0,1-1 0,-2 0 0,-2 1 0,-4 0 0,-2 0 0,-4 1 0,-3-1 0,0 1 0,-1 2 0,1 2 0,1 1 0,1 3 0,0 0 0,-1 1 0,-1-1 0,0-1 0,-2 0 0,-1 0 0,-2-2 0,0-1 0,-3 1 0,0 3 0,-1 5 0,0 5 0,0 1 0,0 0 0,0 0 0,0-1 0,0 0 0,-2-2 0,-1-2 0,0-3 0,-2-5 0,1-2 0,0-3 0,0 2 0,-1 1 0,-1 5 0,0 1 0,-2 4 0,0 1 0,-2 1 0,-1 2 0,-2 0 0,0 0 0,-2-2 0,-1-1 0,-4 0 0,0-2 0,-1-4 0,3-5 0,2-4 0,3-4 0,1-2 0,1-2 0,-3 0 0,-3 2 0,-6 1 0,-5 1 0,-1 0 0,-3 1 0,-2-1 0,-2 0 0,-1 0 0,1-1 0,2-1 0,3-2 0,2-1 0,2 0 0,4-1 0,4-1 0,4-1 0,4-2 0,4-2 0,3-1 0,0 0 0,2 0 0,0-1 0,1-2 0,0-2 0,0-1 0,0-2 0,0-2 0,1-6 0,0-4 0,0-6 0,0-5 0,0-4 0,0-8 0,0-3 0,0 0 0,2 6 0,1 11 0,1 5 0,1 1 0,1-4 0,0-3 0,1 1 0,0 8 0,-3 8 0,-1 9 0,-3 5 0,1 3 0,5-7 0,4-5 0,6-8 0,4-6 0,2 2 0,0 5 0,-3 5 0,-6 10 0,-4 4 0,-2 2 0,-2 1 0,1 0 0,-1 0 0,2-1 0,2 0 0,1-1 0,1-1 0,0 2 0,0 0 0,2 0 0,2 0 0,1 0 0,2 1 0,0 0 0,0 0 0,-2 1 0,-3 1 0,-4 0 0,-5 0 0,-25-3 0,6-3 0,-21-4 0,13-3 0,-1-1 0,2-1 0,2 1 0,5 1 0,1 1 0,1 1 0,-1 0 0,-1-1 0,2 3 0,1 1 0,2 0 0,4 3 0,28 10 0,3 4 0,32 14 0,-2-1 0,11 4 0,3 1 0,-3 1 0,-8-3 0,-15-6 0,-11-3 0,-12-5 0,-8-3 0,-6-1 0,-2 0 0,-3-1 0,0 0 0,-1 1 0,0 2 0,-1 0 0,-1 2 0,-3 0 0,-1 2 0,-3 0 0,0 1 0,-1 2 0,-1 4 0,0 3 0,-1 3 0,0 2 0,0 2 0,0-2 0,2-1 0,0-2 0,0-1 0,0 1 0,-3 2 0,1 1 0,0-3 0,2-7 0,2-6 0,0-5 0,1-3 0,-1-3 0,-2-1 0,-4-1 0,-4 1 0,-6 2 0,-4 2 0,-3 3 0,-1 1 0,2 1 0,-1 1 0,4 1 0,3-3 0,4-1 0,6-5 0,3-2 0,4-6 0,1-5 0,2-7 0,1-6 0,2-2 0,1-2 0,5-6 0,6-7 0,4-5 0,5-7 0,3-3 0,0 0 0,0-2 0,0 4 0,-1 4 0,-2 4 0,0 3 0,-3 5 0,2 0 0,1 1 0,0 3 0,-2 6 0,-5 10 0,-3 8 0,-4 11 0,-1 11 0,-3 11 0,-1 7 0,-1 3 0,0 6 0,0 6 0,-2 8 0,-2 4 0,-1-1 0,-1-6 0,0-5 0,-2-2 0,-1-4 0,-1-3 0,1-5 0,1-10 0,2-10 0,1-7 0,1-6 0,0-9 0,2-3 0,1-11 0,2-2 0,1-4 0,2-1 0,2 1 0,0-3 0,4-4 0,5-9 0,7-11 0,5-6 0,2 2 0,-6 10 0,-6 16 0,-7 14 0,-5 12 0,-4 7 0,0 14 0,-1-8 0,0 9 0,-1-11 0,1 0 0,-3 3 0,1-2 0,-1 3 0,0-3 0,1 0 0,0 2 0,1-1 0,0 0 0,0 1 0,0-2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7:29.671"/>
    </inkml:context>
    <inkml:brush xml:id="br0">
      <inkml:brushProperty name="width" value="0.2" units="cm"/>
      <inkml:brushProperty name="height" value="0.2" units="cm"/>
      <inkml:brushProperty name="color" value="#E71224"/>
      <inkml:brushProperty name="transparency" value="127"/>
    </inkml:brush>
  </inkml:definitions>
  <inkml:trace contextRef="#ctx0" brushRef="#br0">105 3 24575,'42'-1'0,"10"-1"0,22 6 0,14 3 0,3 4 0,-6 3 0,-17-1 0,-16-1 0,-14-2 0,-10-2 0,-9-2 0,-5-2 0,-4-2 0,-2-1 0,-1 0 0,-1-1 0,-2 1 0,2 0 0,1 2 0,5 0 0,3 2 0,5 0 0,0 2 0,-1 1 0,-2 1 0,-3 0 0,-2 0 0,-1 0 0,0 2 0,0 0 0,0 3 0,0-1 0,0 1 0,-1-1 0,1-1 0,1 1 0,2 1 0,4 1 0,2 1 0,0 1 0,3 0 0,-1 1 0,1 0 0,-1 0 0,-2-1 0,-2-1 0,-2-3 0,-2-2 0,-1 1 0,-2-2 0,-2-1 0,0 0 0,-2-1 0,-1 0 0,0-1 0,0 1 0,-1 1 0,1 0 0,1 2 0,1 1 0,0 0 0,1 2 0,0-1 0,0 0 0,0-1 0,0-2 0,-2-1 0,0 0 0,0-1 0,-1 0 0,1 0 0,-1 2 0,2 2 0,0 1 0,0 2 0,2 1 0,-1 2 0,1 1 0,-1 1 0,-1 0 0,-1-2 0,0-1 0,-2-3 0,-1-2 0,0 1 0,-1-1 0,0 1 0,-1-1 0,0-2 0,-1-2 0,0-2 0,0-1 0,-1 1 0,0-2 0,0 3 0,-1-2 0,0 1 0,-2 1 0,-1 1 0,-2 2 0,-1 1 0,0 1 0,-1 0 0,-2 1 0,0 2 0,0 0 0,0-2 0,1-2 0,2-2 0,1-3 0,1-2 0,-1-1 0,1 0 0,0 0 0,0-2 0,-1 0 0,2-1 0,-3-3 0,4 0 0,-2-3 0,3 2 0,0-1 0,-1 0 0,1 1 0,-6 12 0,4-5 0,-3 10 0,4-10 0,1-1 0,-3 5 0,1-2 0,-1 6 0,3-3 0,0 0 0,0-1 0,0 0 0,1-3 0,-2 2 0,1-1 0,-1 1 0,0-1 0,-2 2 0,-1 1 0,0 1 0,0-3 0,3-1 0,-1-3 0,0 2 0,-1-1 0,-3 2 0,0 0 0,0 0 0,1 1 0,-1 2 0,0 1 0,-1 1 0,1-1 0,3-3 0,-1-4 0,0-2 0,-3 1 0,-1 1 0,0 0 0,-2 2 0,-1-1 0,-1 1 0,1-1 0,2 1 0,1 0 0,0 1 0,-1 2 0,-1 2 0,0 1 0,2 0 0,1 0 0,2-2 0,-4-3 0,-6-1 0,-9 0 0,-6 5 0,-3 3 0,0 1 0,4-1 0,3-2 0,2-1 0,2-1 0,2-1 0,1 1 0,2 0 0,2-1 0,4 0 0,3-1 0,5-1 0,2-2 0,-7-1 0,-4-1 0,-8-1 0,-2 0 0,-1 0 0,0 0 0,-3-1 0,-1 0 0,0 0 0,1 1 0,1-1 0,2 1 0,3 1 0,0 0 0,4 2 0,3-1 0,4 0 0,5-4 0,1-2 0,0 0 0,-6 0 0,-8 2 0,-5 0 0,-2-1 0,2-2 0,3-1 0,1-2 0,0 0 0,2 0 0,1 1 0,4 1 0,3 1 0,4 2 0,2 1 0,0 1 0,-3 1 0,1 0 0,-1 0 0,2-1 0,-1-3 0,1-10 0,1-5 0,2-3 0,1 2 0,2 3 0,-1 2 0,2 1 0,-1 0 0,0-2 0,-1-1 0,0 0 0,0 4 0,0 4 0,0 5 0,0-1 0,0-1 0,0-4 0,0-2 0,0 0 0,0 3 0,0 1 0,0-3 0,1-6 0,1-2 0,1-1 0,0 6 0,0-1 0,-1-5 0,3-8 0,0-5 0,-1 2 0,0 7 0,-2 8 0,-1 3 0,-1 0 0,0-2 0,0 1 0,0 3 0,0 3 0,0 1 0,0-2 0,2-3 0,0-2 0,0 2 0,0 3 0,-1-5 0,5-10 0,6-13 0,5-9 0,0 3 0,-5 12 0,-5 10 0,-4 10 0,-1 5 0,-2 2 0,0-6 0,1-4 0,-1 0 0,0 1 0,-1 9 0,0 0 0,0-2 0,0 0 0,0-1 0,1 2 0,0-1 0,-1 1 0,0-1 0,0 2 0,0-3 0,-1 2 0,1 1 0,0-3 0,0 3 0,0-1 0,-1-1 0,0 3 0,0-4 0,0 3 0,1-4 0,-1-1 0,1-1 0,0 0 0,0 4 0,0 2 0,0-3 0,1-2 0,-1-3 0,-1 1 0,0 2 0,-1 3 0,1-1 0,-2-3 0,0-5 0,-1-1 0,0 1 0,1 4 0,3 4 0,0 2 0,1-4 0,0-5 0,0-8 0,2 0 0,0 2 0,0 7 0,0 6 0,0 5 0,1 19 0,-2-4 0,1 16 0,-2-12 0,0 2 0,0-1 0,0 1 0,0 2 0,-1-1 0,-2 0 0,0-1 0,-2-1 0,1-2 0,1-2 0,-1-1 0,-1 1 0,-1 3 0,-2 2 0,0 3 0,0-2 0,2-2 0,1-3 0,1-3 0,1-3 0,1 0 0,1-3 0,0-1 0,1 0 0,0 1 0,0-1 0,0 1 0,0-1 0,0 0 0,0 2 0,0 2 0,0 4 0,0 3 0,0 5 0,0 2 0,0 4 0,0 3 0,0 2 0,0 2 0,0-1 0,0-2 0,0-4 0,0-5 0,0-5 0,0-5 0,0-3 0,0-2 0,0-1 0,3-31 0,11-8 0,16-42 0,14-7 0,7-3 0,-4 7 0,-10 15 0,-10 17 0,-9 10 0,-7 9 0,-4 8 0,-3 4 0,-2 5 0,-2 4 0,0 1 0,0-1 0,0-6 0,0-5 0,0-3 0,0 0 0,0 6 0,0 5 0,0 2 0,0 3 0,-1-1 0,7 1 0,0 1 0,8 2 0,4 0 0,4-1 0,4-1 0,0 0 0,-6 2 0,-6 0 0,-4 1 0,-3 0 0,-1 0 0,1 1 0,0 1 0,1 1 0,1 2 0,2 1 0,2-1 0,2 2 0,3 2 0,3 1 0,4 3 0,3 1 0,4 1 0,2 1 0,1 2 0,-2-1 0,-1 0 0,-2 1 0,0-1 0,1-1 0,3 0 0,-1-2 0,-2-3 0,-3-3 0,-5-2 0,-4-3 0,-4-2 0,-2-1 0,-3 0 0,-1 0 0,-2 0 0,-2 0 0,-17-11 0,5 5 0,-14-8 0,7 7 0,-5-3 0,-8-4 0,-7-3 0,-4-2 0,1 1 0,5 2 0,4 1 0,3 1 0,1 1 0,0 0 0,0-1 0,-2 0 0,-3 0 0,-7-4 0,-2-2 0,-4-1 0,0-1 0,2 4 0,0 3 0,4 4 0,1 3 0,3 4 0,2 2 0,4 1 0,5 1 0,5 0 0,6 1 0,3 1 0,3 2 0,2 3 0,1-2 0,-1 4 0,2-1 0,0 8 0,0 14 0,0 21 0,-1 27 0,0 19 0,0-44 0,0 2 0,0 1 0,1 0 0,0 1 0,0 0 0,0 1 0,1-1 0,1-4 0,0-2 0,3 37 0,2-26 0,-2-25 0,-3-17 0,-1-15 0,2-34 0,10-18 0,3-9 0,4-8 0,7-12 0,2-4 0,-5 17 0,2-2 0,-1 0 0,12-28 0,0 4 0,-7 18 0,-1 6 0,11-26 0,-19 47 0,-10 25 0,-7 20 0,-4 19 0,-9 25 0,-14 29 0,7-28 0,-3 3 0,-3 3 0,-1-1 0,1-2 0,0-2 0,-14 25 0,9-22 0,12-21 0,7-14 0,4-9 0,14-31 0,18-12 0,21-30 0,17 3 0,-1 8 0,-9 16 0,-14 18 0,-11 12 0,-9 9 0,-2 6 0,4 12 0,6 12 0,6 10 0,2 5 0,-3-3 0,-4-8 0,-2-9 0,-1-8 0,2-5 0,-1-5 0,-5-3 0,-5-2 0,-6-1 0,-4 0 0,-3 0 0,-2 0 0,2 0 0,-1 0 0,3 3 0,2 1 0,4 3 0,2 3 0,3 3 0,-3 0 0,-3-2 0,-3-3 0,-4-1 0,-2-2 0,-2 0 0,-2 2 0,0 2 0,0 4 0,0 3 0,0 0 0,0 0 0,0-1 0,0-1 0,0-4 0,0-1 0,0-4 0,-5-2 0,-3-1 0,-8 3 0,-10 5 0,-9 6 0,-6 4 0,-4 1 0,4-2 0,5-4 0,9-4 0,6-2 0,7-3 0,4-2 0,1 0 0,1-1 0,-2 0 0,-3 2 0,-4 1 0,-5 4 0,-6 2 0,-4 2 0,0 0 0,3-2 0,5-3 0,4-1 0,0-1 0,1 1 0,-1-1 0,3 0 0,1-1 0,3-2 0,-2 0 0,0 0 0,-2 0 0,-1 1 0,1 1 0,0-2 0,1 1 0,-1 0 0,-1 0 0,2-1 0,2 0 0,3-2 0,3 0 0,2-1 0,0 1 0,-1-1 0,-1 0 0,-3 1 0,-3 1 0,-1 0 0,-1 1 0,1 0 0,1-1 0,2-1 0,3 0 0,3-1 0,0 0 0,1 0 0,-1-1 0,-2 1 0,1-1 0,-1 0 0,2 0 0,2 0 0,0-6 0,2-1 0,0-9 0,4-8 0,7-13 0,11-12 0,10-8 0,7 2 0,3 8 0,-2 9 0,-3 9 0,-5 7 0,-3 4 0,-5 4 0,-1 1 0,0-1 0,-1 0 0,-1 0 0,-2 2 0,-6 2 0,-2 2 0,-3 2 0,-2 1 0,1-1 0,1-2 0,3-2 0,1-1 0,1 2 0,-1 2 0,0 3 0,-1 2 0,-1 1 0,-1 2 0,-2 2 0,-3 5 0,-5 13 0,-11 15 0,-13 12 0,-13 6 0,-2-7 0,8-14 0,10-14 0,12-12 0,7-9 0,10-9 0,21-7 0,25-7 0,22-2 0,11 2 0,-4 4 0,-13 6 0,-16 6 0,-17 5 0,-15 2 0,-10 1 0,-5 1 0,-30 14 0,-1 0 0,-27 13 0,9-5 0,3-3 0,10-5 0,13-7 0,10-6 0,9-3 0,13-4 0,16-3 0,24-3 0,14-1 0,6 2 0,-6 1 0,-15 5 0,-15 2 0,-17 2 0,-10 1 0,-5 2 0,-2 2 0,-3 4 0,0 4 0,0 3 0,0 2 0,-1 0 0,-1-1 0,-1-1 0,0-4 0,1-2 0,1-2 0,1 0 0,0 1 0,0 1 0,0 0 0,0-1 0,0 0 0,0-3 0,0 0 0,0 1 0,0-2 0,-3 4 0,-1-3 0,-5 2 0,-4-2 0,-5 1 0,-3 1 0,-5 3 0,-7 3 0,-4 2 0,-4-1 0,7-2 0,7-3 0,6-3 0,4-1 0,3 0 0,1-1 0,1 0 0,-1 0 0,-1 2 0,-2 0 0,-1 0 0,-1 2 0,0 0 0,1 1 0,1 0 0,2 0 0,1-1 0,1 0 0,2-1 0,0-2 0,1 1 0,-1 0 0,-2 0 0,1-1 0,1 0 0,1-2 0,2-1 0,0-1 0,2-1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06.041"/>
    </inkml:context>
    <inkml:brush xml:id="br0">
      <inkml:brushProperty name="width" value="0.2" units="cm"/>
      <inkml:brushProperty name="height" value="0.2" units="cm"/>
      <inkml:brushProperty name="color" value="#5B2D90"/>
      <inkml:brushProperty name="transparency" value="127"/>
    </inkml:brush>
  </inkml:definitions>
  <inkml:trace contextRef="#ctx0" brushRef="#br0">86 28 24575,'0'19'0,"0"-2"0,0-4 0,0 0 0,0 1 0,0 4 0,0 2 0,0 1 0,0 1 0,0-3 0,-1-1 0,0-2 0,-1-1 0,0-1 0,0 0 0,-1-2 0,1-2 0,0-2 0,1-2 0,0-1 0,0 0 0,1 2 0,0-1 0,-1 2 0,-1 1 0,0 1 0,1 2 0,-1 0 0,1 0 0,-1-1 0,0 2 0,0 0 0,0 2 0,0 1 0,1 0 0,-1-1 0,2-1 0,-1 1 0,1 1 0,0 1 0,0 0 0,0 0 0,-1-1 0,0-1 0,0-1 0,0-1 0,0 0 0,-1 0 0,1-1 0,-1 0 0,1 0 0,-1 1 0,0 1 0,0 1 0,0 1 0,-1-1 0,2-2 0,-1-2 0,1-1 0,1-2 0,0 1 0,0 0 0,0 0 0,0 2 0,0 1 0,0 0 0,0 2 0,0-2 0,0 1 0,0-1 0,0 0 0,0 0 0,0-1 0,0 1 0,0 0 0,0 0 0,0 2 0,0-1 0,0 2 0,0-1 0,-1 0 0,0 0 0,0 0 0,-1-1 0,1-1 0,0-1 0,0-2 0,1 0 0,-2-2 0,2 0 0,-1-1 0,0 0 0,1-2 0,-1 3 0,0-3 0,0 2 0,-2-2 0,16-5 0,-11 0 0,15-3 0,-13 3 0,-1-1 0,3 0 0,-2 0 0,2 0 0,-1 1 0,0 0 0,1 1 0,-1 1 0,1 0 0,0 0 0,-1-1 0,0 2 0,2 0 0,-2-1 0,2 2 0,-3-1 0,1 0 0,1 1 0,-1-1 0,1 0 0,-2 0 0,2 0 0,-1-1 0,0 1 0,1-1 0,-2 0 0,3 0 0,-3-1 0,3 0 0,-3 0 0,2 1 0,0 0 0,-1 0 0,3 1 0,-1 0 0,1 0 0,1 1 0,1 0 0,-1 1 0,0-1 0,-2-1 0,0 0 0,-1-1 0,-1 1 0,0-1 0,0-1 0,0 2 0,1-2 0,-1 1 0,1 0 0,-2-1 0,3 2 0,-3-1 0,2 0 0,-1 0 0,-1 0 0,3 0 0,-2 0 0,0 0 0,1 1 0,-3 0 0,2-11 0,-4 5 0,0-10 0,-1 10 0,0 0 0,0-3 0,1 3 0,2-3 0,0 4 0,0-1 0,3 0 0,-3 3 0,3-1 0,-1 0 0,0 1 0,0-1 0,0-1 0,-2 0 0,3-1 0,-2 1 0,0 0 0,1 0 0,-2 0 0,2-2 0,-2 1 0,0 1 0,2-2 0,-2 3 0,2-2 0,0 1 0,-2 0 0,2 0 0,-1 0 0,0 0 0,1-1 0,-1 1 0,1 0 0,-1-1 0,1 1 0,0 0 0,1 0 0,-1 0 0,0-1 0,1 1 0,0-1 0,1 1 0,0-1 0,0 1 0,0 0 0,0 1 0,0-1 0,-1 1 0,1 0 0,-1 0 0,0 0 0,-2 0 0,1-1 0,-1 2 0,0-3 0,1 2 0,-1-1 0,0 0 0,2-1 0,-3 1 0,2-1 0,0 0 0,-2 2 0,3-5 0,-2 4 0,2-3 0,-1 2 0,1 0 0,-1 0 0,0 0 0,0-1 0,1 1 0,-1 1 0,0-1 0,0 1 0,-1 1 0,0-1 0,1 0 0,-1 0 0,0-1 0,0 1 0,0 0 0,2-2 0,-1 1 0,3-1 0,-3 1 0,-1 1 0,0 0 0,1 0 0,-1 1 0,0-1 0,1 0 0,0 0 0,-1 1 0,2-1 0,-1 1 0,1-2 0,0 1 0,1 0 0,0 0 0,1-1 0,0 1 0,-1 0 0,-2 1 0,0 0 0,0-1 0,-2 0 0,1-1 0,0 0 0,0 0 0,1-1 0,1-1 0,-1 2 0,0-1 0,-2 1 0,-1-1 0,-1-1 0,0 1 0,0-1 0,1 2 0,0-3 0,-1 2 0,1-3 0,1-1 0,1-2 0,1 0 0,-1 1 0,-1 3 0,-1 2 0,-1 1 0,-1-2 0,0 1 0,0-1 0,0 0 0,0 2 0,0-2 0,0 2 0,0-2 0,0 0 0,0 1 0,0-2 0,0-2 0,0-4 0,0-1 0,0 1 0,0 4 0,0 4 0,0 1 0,0-3 0,0 3 0,0-3 0,0-3 0,0-7 0,0-4 0,0-3 0,0 7 0,0 6 0,0 4 0,0-2 0,0-3 0,1-5 0,0 1 0,1 4 0,0 4 0,-1 5 0,2-7 0,2-2 0,4-6 0,-1 0 0,-1 4 0,-1 5 0,-2 4 0,0 2 0,-2-1 0,-1-1 0,-1-2 0,0 1 0,0 2 0,0-4 0,0-6 0,0-4 0,0-2 0,0 4 0,0 5 0,0 5 0,0 2 0,-2-1 0,0 0 0,-1-2 0,-1 0 0,0 0 0,-1-1 0,0 0 0,0 1 0,0 2 0,2 1 0,-2 0 0,2 1 0,-2-1 0,0 2 0,0 0 0,8-6 0,0 4 0,6-7 0,-4 6 0,4-4 0,4-4 0,6-5 0,4-1 0,1 0 0,-3 4 0,-5 4 0,-5 5 0,-6 3 0,-4 2 0,-13 0 0,4 3 0,-10 1 0,7 1 0,-1 2 0,-1 0 0,1-2 0,2-1 0,2-2 0,2 0 0,1 0 0,-1 0 0,1-1 0,-1 1 0,1 0 0,1 0 0,-3 1 0,3 0 0,-2 0 0,-1 0 0,-1 0 0,-3 1 0,-4 1 0,-2 0 0,-2 1 0,-1 1 0,0 0 0,-2 0 0,1 0 0,0-1 0,1 0 0,1 0 0,1-1 0,2-1 0,1 0 0,2 0 0,1-1 0,2 0 0,1-1 0,1 0 0,-1-1 0,0 0 0,-2 0 0,-1 0 0,-1 0 0,-2 0 0,0 0 0,-1 0 0,-2 0 0,1 0 0,0 0 0,2 0 0,3 0 0,1 0 0,2 0 0,0 0 0,0 0 0,1 0 0,0-1 0,-1 0 0,0 0 0,0 0 0,0 0 0,-1-1 0,-1-1 0,2 1 0,0-1 0,0 0 0,1 1 0,0-2 0,1 1 0,0-1 0,1-1 0,1 1 0,-1-1 0,0 1 0,-1 1 0,1 1 0,1 0 0,0 0 0,0 0 0,0 1 0,-1-1 0,1-1 0,-1 1 0,2 0 0,-1-2 0,1 2 0,1-3 0,0 1 0,14 2 0,-1 0 0,11 5 0,-6 2 0,-1 0 0,-2 1 0,-2-2 0,-2-1 0,-2-1 0,0 0 0,0-2 0,-1 0 0,0 0 0,0 0 0,1 1 0,-1 0 0,0-1 0,1 1 0,1-1 0,2 0 0,3 1 0,1-1 0,2 2 0,3-1 0,0 0 0,0 0 0,-3-1 0,-3 0 0,-1 0 0,1 0 0,1 0 0,4 0 0,4 0 0,3 0 0,4 0 0,0 0 0,-1 1 0,-2 0 0,-1 0 0,-1 1 0,0-1 0,-3 0 0,-2-1 0,-1 0 0,-1 0 0,1 0 0,0 0 0,1 0 0,0 0 0,-1 0 0,-2 0 0,-2 0 0,0 0 0,-2 0 0,1 0 0,-2 0 0,0 2 0,0 1 0,-2 2 0,2-1 0,-1-1 0,1 1 0,0 0 0,0 0 0,-1-1 0,-1 1 0,0-1 0,-1 0 0,0-1 0,-1 0 0,-2 0 0,1 0 0,-1 2 0,0-1 0,0 0 0,1-1 0,0 0 0,1 0 0,-2 0 0,2 1 0,-19-1 0,3-1 0,-16 0 0,5-1 0,1 0 0,2 0 0,1 0 0,0 3 0,-5 2 0,-6 4 0,-7 4 0,-4 0 0,1 0 0,1-1 0,4-1 0,0 1 0,-1 1 0,-4 2 0,-2 0 0,-2 0 0,1-1 0,2-3 0,4-1 0,3-2 0,1-2 0,-1-2 0,2-1 0,2-2 0,4-1 0,5 0 0,5 0 0,3 0 0,2-1 0,0 0 0,-2-1 0,0-1 0,-1-1 0,1 0 0,3 1 0,4 0 0,23 1 0,-3 0 0,19 2 0,-6 1 0,3 1 0,5 2 0,2 0 0,-1 0 0,-2 1 0,-5 0 0,-6 1 0,-4 1 0,-4-1 0,-1 1 0,-2 1 0,0 2 0,-3 1 0,-2 0 0,-1-2 0,-2 0 0,0-1 0,-1 1 0,1 1 0,1 0 0,1 1 0,2 0 0,3 2 0,1 0 0,0-1 0,-3-1 0,-3-2 0,-1-1 0,-3-2 0,0 0 0,-1-1 0,-1 1 0,-1-1 0,0 2 0,-1 0 0,0 2 0,0 2 0,0 3 0,-2 1 0,-5 1 0,-6-2 0,-7-2 0,-3-1 0,-5 1 0,-4 1 0,-5 2 0,-3 4 0,0 1 0,1 1 0,4 0 0,3 0 0,3 1 0,2 0 0,3 1 0,5-3 0,3-5 0,5-3 0,4-5 0,1-1 0,2-3 0,-1-1 0,-1 0 0,1-2 0,-1 0 0,1-1 0,-1 10 0,-4 9 0,-4 10 0,-2 3 0,1-7 0,4-9 0,3-9 0,3-9 0,1-7 0,1-5 0,2-4 0,1 2 0,0 1 0,0 1 0,0-1 0,0 2 0,0 0 0,0 2 0,1 3 0,1-1 0,1 1 0,1-4 0,3-3 0,1-4 0,2-1 0,1-2 0,1-1 0,1-3 0,1-3 0,0-1 0,0 2 0,-1 2 0,-1 4 0,-2 1 0,1 1 0,1 0 0,2 1 0,4 0 0,2 2 0,3 1 0,-2 1 0,-3 4 0,-3 4 0,-6 3 0,-4 2 0,-28 7 0,4 0 0,-23 5 0,12-2 0,-2 0 0,1-1 0,1-2 0,3-1 0,6-3 0,4 0 0,6 1 0,4 0 0,3 2 0,1 0 0,8 6 0,6-1 0,18 6 0,20 3 0,27 9 0,-26-10 0,1 0 0,2 1 0,0-3 0,-3-2 0,-2-2 0,28 2 0,-26-9 0,-18-4 0,-15-4 0,-8-3 0,-5-2 0,0-1 0,-1-2 0,1-1 0,2-2 0,5-4 0,3-3 0,4-1 0,-2 4 0,-3 3 0,-3 6 0,-5 5 0,-3 2 0,-1-2 0,-1 2 0,-4-4 0,0 4 0,-6-1 0,-1 3 0,0 0 0,-1 2 0,0 0 0,2 0 0,-1 0 0,1 0 0,0 0 0,1 0 0,2 0 0,1 1 0,2 1 0,0 2 0,0 3 0,-1 1 0,-1 3 0,0 4 0,-2 4 0,-3 5 0,-4 4 0,-1 3 0,-2 2 0,0 1 0,0-1 0,0 0 0,2-2 0,1-4 0,0-2 0,2-4 0,1-4 0,0-3 0,2-4 0,0-2 0,1-1 0,-2-2 0,-1 0 0,-1-1 0,-1 0 0,1-1 0,1 0 0,3 0 0,1 0 0,1 0 0,2-1 0,1 0 0,8-13 0,-2 7 0,8-9 0,-4 9 0,2 0 0,2-2 0,2-1 0,0-3 0,2-4 0,0-2 0,3-7 0,4-7 0,7-8 0,5-10 0,1-2 0,-1-1 0,-2 4 0,-4 4 0,-4 4 0,-5 6 0,-4 4 0,-3 4 0,-1 4 0,-1 3 0,-1 1 0,0 1 0,2-1 0,1 0 0,0 2 0,-1 2 0,0 2 0,0 2 0,-2 3 0,0 1 0,-1 1 0,-1 2 0,-2 0 0,2 2 0,-2 0 0,2 0 0,1 0 0,-3 0 0,2 0 0,-1 0 0,0 0 0,1 0 0,-1 0 0,0 0 0,2 0 0,-4 0 0,3 1 0,0 1 0,-1 0 0,1 0 0,-2-1 0,1 0 0,1 0 0,-2 0 0,-16-6 0,8 3 0,-13-3 0,15 5 0,1 1 0,-7 1 0,2-1 0,-8 1 0,2 0 0,-2 1 0,-1 1 0,-1-1 0,2 0 0,0 0 0,1 1 0,1 0 0,2 0 0,0-1 0,2 0 0,1-1 0,1 0 0,2-2 0,-2 1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4T11:58:50.104"/>
    </inkml:context>
    <inkml:brush xml:id="br0">
      <inkml:brushProperty name="width" value="0.2" units="cm"/>
      <inkml:brushProperty name="height" value="0.2" units="cm"/>
      <inkml:brushProperty name="color" value="#008C3A"/>
      <inkml:brushProperty name="transparency" value="127"/>
    </inkml:brush>
  </inkml:definitions>
  <inkml:trace contextRef="#ctx0" brushRef="#br0">1 0 24575,'29'0'0,"1"0"0,-3 0 0,1 0 0,-3 0 0,-3 0 0,-6 0 0,-5 0 0,-3 0 0,-2 1 0,-2 0 0,2 1 0,-1-2 0,2 2 0,2-2 0,2 0 0,2 0 0,2 0 0,-2 0 0,1 1 0,1 0 0,0 0 0,3 0 0,0 1 0,0-1 0,1 0 0,0-1 0,-1 0 0,-2 0 0,-2 0 0,-4 0 0,0 0 0,1 0 0,0 0 0,2 0 0,2 0 0,2 0 0,2 0 0,1 0 0,-1 0 0,0 0 0,0 0 0,0 0 0,1 0 0,-1 0 0,-1 0 0,0 0 0,-1 0 0,0 0 0,1 0 0,-1 0 0,2 0 0,0 0 0,-1 0 0,0 0 0,0 0 0,-2 0 0,1 0 0,2 1 0,2 0 0,4 2 0,3 1 0,4 1 0,1-1 0,1 1 0,-1 0 0,-4-1 0,-4 0 0,-6-1 0,-2-1 0,-2 1 0,1-1 0,0 0 0,0 1 0,1 1 0,0 1 0,1-1 0,0 2 0,0-1 0,0 0 0,1 0 0,-2 0 0,-1-1 0,-2 0 0,1 0 0,-1 0 0,3 0 0,-1 0 0,2 0 0,0 0 0,0-1 0,2 0 0,-1-1 0,0 1 0,0 0 0,1 0 0,-2-1 0,0 0 0,-3 0 0,-3 0 0,-4-1 0,0 0 0,0 1 0,4 0 0,4 1 0,1 0 0,0 0 0,-3 0 0,-2 0 0,-3 0 0,1 0 0,2 2 0,2 0 0,4 1 0,3 1 0,1 0 0,2 1 0,2 2 0,2 1 0,1 0 0,-1 1 0,-3-2 0,-6-2 0,-5-2 0,-4 0 0,-2-1 0,0 0 0,0 0 0,0 0 0,0 0 0,-2 0 0,-1-1 0,-1-1 0,1-1 0,0-1 0,1 1 0,1 1 0,1-1 0,1 0 0,0 0 0,0-1 0,1 1 0,-2-2 0,-2 1 0,-2-1 0,4 0 0,-2 0 0,3 0 0,-2 1 0,-2 1 0,-1 2 0,-1 1 0,2 1 0,3 0 0,0-1 0,-1 1 0,-1-1 0,-1 0 0,0-1 0,-1 0 0,1 0 0,2 1 0,1 0 0,1 1 0,-2-1 0,-1-2 0,-3 0 0,-2 3 0,0-2 0,-1 4 0,0-3 0,0 1 0,0-1 0,0 2 0,0 1 0,0 2 0,0-2 0,0 0 0,-1-2 0,0-2 0,0 2 0,0-1 0,0 1 0,1 0 0,0 1 0,0 0 0,0 1 0,0-1 0,0 0 0,-1 0 0,0 4 0,1 2 0,-1 3 0,1 0 0,0 0 0,0-3 0,0 0 0,0 1 0,0-1 0,0-2 0,-1-2 0,1-3 0,-1-1 0,0 1 0,1-1 0,0 2 0,0-1 0,0 0 0,0-1 0,0 1 0,0 0 0,0 0 0,0 0 0,0-1 0,0 0 0,-1 1 0,0-1 0,1 0 0,-1 1 0,0-2 0,1 3 0,-1-2 0,1 2 0,0-1 0,0 1 0,0 0 0,-1 2 0,0-2 0,0 1 0,1-3 0,-1-1 0,1 4 0,-1-3 0,0 4 0,0-2 0,1 0 0,-1-1 0,0 0 0,1-2 0,-2 4 0,1-2 0,-1 3 0,1-4 0,0-2 0,-2 5 0,1-4 0,-1 3 0,-1-4 0,2-1 0,-4 4 0,3-3 0,-2 2 0,0-4 0,0 1 0,-2 0 0,2 1 0,1-1 0,-1 1 0,1-2 0,-3 1 0,1 1 0,-1-1 0,2-1 0,-2-1 0,0 0 0,-2 0 0,2 3 0,2-2 0,-1 0 0,0 0 0,-3-1 0,0 0 0,1 0 0,1 0 0,0 0 0,-1 0 0,-3 0 0,0 0 0,0 0 0,0 0 0,-2 0 0,0 0 0,-1 0 0,2 0 0,-1 0 0,0 0 0,1 0 0,3 0 0,2 0 0,2 0 0,0 0 0,-3 0 0,-3-1 0,-3-2 0,-2 0 0,2-1 0,3 2 0,1 0 0,-2 0 0,1 0 0,-1 0 0,3 2 0,0-1 0,0 0 0,-2 0 0,-3 0 0,0 0 0,0 1 0,2-1 0,3 1 0,4-2 0,1 1 0,-9 0 0,-2 0 0,-7 1 0,4 0 0,2 0 0,1 0 0,-2 0 0,0 0 0,1 0 0,0-1 0,0 0 0,0 0 0,3 1 0,4 0 0,2 0 0,2 0 0,-1 0 0,-5 0 0,-6 0 0,-5 0 0,-4 0 0,2 0 0,-1 0 0,-1 0 0,1-1 0,2 0 0,3-1 0,1 0 0,1-1 0,-1 2 0,1-1 0,1 0 0,3 1 0,4 0 0,3 1 0,2 0 0,-2 0 0,-4 0 0,-6 0 0,-4 0 0,1 0 0,0 0 0,1 0 0,2 0 0,-2 0 0,-1-1 0,1 0 0,1 1 0,2-1 0,2 1 0,2 0 0,4 0 0,3-1 0,1-3 0,-8 2 0,-6-3 0,-10 5 0,-3 0 0,1 0 0,-1 0 0,-1 0 0,4 0 0,1 0 0,2-1 0,1-1 0,3 0 0,4-1 0,6 2 0,2 0 0,-1 0 0,-1-2 0,1 1 0,2 0 0,3 1 0,0 0 0,-6 0 0,-9 1 0,-6 0 0,-2-1 0,-2-1 0,5 0 0,-2 0 0,0-3 0,4 1 0,1 0 0,7 0 0,2 2 0,3-1 0,4 1 0,2-1 0,-3-1 0,-3 2 0,-5 0 0,-1 2 0,5 0 0,3 0 0,2 0 0,-1 0 0,-1 0 0,-2 0 0,-3 0 0,1 0 0,0-1 0,1-1 0,0 0 0,2 0 0,-2 1 0,0-1 0,0-1 0,-1 0 0,0-1 0,-1 0 0,0 1 0,0-1 0,0 1 0,4-1 0,1 1 0,4 2 0,2-5 0,1 0 0,2-7 0,0 0 0,1-2 0,0 2 0,0 4 0,-1 2 0,0-5 0,1-10 0,1-8 0,1-4 0,-1 7 0,0 8 0,-2 9 0,0 5 0,-1 2 0,1-6 0,1-7 0,1-7 0,0-2 0,-1 5 0,0 7 0,-1 4 0,1-6 0,1-10 0,1-11 0,0-7 0,-2 4 0,-1 6 0,-1 12 0,-1 5 0,-2 0 0,-2-1 0,-1-2 0,0 1 0,2 5 0,2-1 0,-1 0 0,1-1 0,1 2 0,0 3 0,0 3 0,0 2 0,0-1 0,0-2 0,-1-2 0,-1-1 0,1 2 0,-1 2 0,1 4 0,-3 12 0,2-4 0,-2 9 0,5-9 0,0 0 0,0 0 0,0 1 0,0-1 0,0 0 0,0 1 0,0 0 0,0 1 0,0 0 0,0 1 0,0 1 0,0 1 0,-1 0 0,0 0 0,-1 0 0,1 0 0,0-3 0,0-1 0,0-2 0,1 2 0,0-1 0,0 0 0,-1 3 0,0-1 0,0 3 0,1-1 0,0 0 0,0-3 0,0-1 0,0 0 0,0 2 0,0 0 0,0 1 0,0-2 0,0 0 0,0 1 0,0 0 0,0 0 0,0-1 0,0-1 0,0 0 0,0 1 0,0-1 0,0 0 0,1 0 0,0 4 0,4 3 0,12 5 0,3-2 0,-2-4 0,-6-7 0,-9-6 0,-1-1 0,2-2 0,0 0 0,0 0 0,0 0 0,0 0 0,-1 0 0,1-1 0,0 0 0,0-1 0,0 2 0,-1-1 0,1-1 0,0 0 0,0-1 0,1 1 0,-1 1 0,0 0 0,-1 1 0,-1-1 0,-1-2 0,0-1 0,-1-1 0,1 1 0,0-1 0,0 2 0,1 1 0,2-1 0,0 0 0,1 0 0,1 1 0,2-2 0,5-1 0,6-3 0,4-2 0,0 1 0,-4 2 0,-5 5 0,-5 3 0,-3 2 0,-2 1 0,2 1 0,-1 0 0,5 0 0,2 0 0,3 0 0,4 1 0,0 0 0,1 1 0,4-1 0,3 0 0,3 0 0,3-1 0,0 0 0,-1 0 0,-5 0 0,-6 0 0,-5 0 0,-5 1 0,-3 0 0,-3 0 0,-1 1 0,2 2 0,0-1 0,2 1 0,1-1 0,2-1 0,-1-1 0,0 1 0,-2-1 0,-3 0 0,-1 1 0,6-1 0,5 0 0,5-1 0,0 1 0,-7 0 0,-6 0 0,-3 0 0,4 0 0,1-1 0,8 0 0,0 0 0,1 1 0,0 0 0,0 0 0,-3-1 0,-2 0 0,1 1 0,-1-1 0,2 1 0,0 0 0,0-1 0,-2 0 0,-1 0 0,-2 0 0,-1 0 0,-1 0 0,-1 0 0,-1 0 0,-1 0 0,2 0 0,0 1 0,5 1 0,0 1 0,2 2 0,0 1 0,0 0 0,0 1 0,0 0 0,-2-1 0,-2-1 0,-1-1 0,0-1 0,1-1 0,3 1 0,2 0 0,3 1 0,3 0 0,1 1 0,1-1 0,-1 0 0,-1-1 0,-3-2 0,0 0 0,-1-1 0,1 0 0,0 0 0,-1 0 0,-1 0 0,-2 0 0,-3 0 0,-4 0 0,-1 0 0,0 0 0,0 0 0,5 1 0,3 2 0,4 2 0,1 2 0,0 0 0,0 1 0,0 1 0,-1-2 0,-1 2 0,1-1 0,-1-1 0,-2 0 0,0-1 0,-1 0 0,0 0 0,-1 0 0,1 0 0,-2-1 0,-1 0 0,0-1 0,0 1 0,1-1 0,-1 0 0,0 1 0,-1-2 0,2 1 0,2-1 0,1 0 0,1 1 0,1 0 0,-2 0 0,-2 0 0,-2-2 0,-4 0 0,-1-2 0,-1 0 0,3 1 0,1 2 0,6 1 0,2 2 0,3 0 0,2 1 0,1 0 0,3 2 0,2 0 0,-1 1 0,-4 0 0,-6-3 0,-6 0 0,-5-3 0,-2 0 0,-10 3 0,1-2 0,-6 3 0,3-2 0,-1-1 0,1 1 0,0 0 0,1 1 0,0 1 0,1 2 0,1 1 0,1 2 0,1-1 0,1-2 0,1-2 0,0-3 0,0-1 0,-1 1 0,1 0 0,0 0 0,-1 0 0,-2-2 0,-1 1 0,1-1 0,-1 2 0,2-2 0,-1 1 0,0 1 0,3-2 0,-3 3 0,-1-3 0,0-1 0,-3-3 0,3 1 0,0-1 0,-1-1 0,0 2 0,-1-1 0,-1 1 0,3 0 0,0 0 0,0 0 0,0 0 0,-3 0 0,-1 0 0,-4 0 0,-1 0 0,0 0 0,0 0 0,0 0 0,2 0 0,2 0 0,2 0 0,1 0 0,1 0 0,1 0 0,0 0 0,-1 0 0,-1 0 0,-1 0 0,-3 0 0,-1 0 0,-5 0 0,-1 0 0,-2 0 0,-2 0 0,3 0 0,0 0 0,3 0 0,2 0 0,2 0 0,1 0 0,1 0 0,1 0 0,-1 0 0,2 0 0,-1 0 0,0 0 0,0 0 0,-2 0 0,1 0 0,-2 0 0,-2 0 0,-2-1 0,-3-1 0,-2 0 0,2-1 0,0 2 0,4-2 0,3 1 0,2-1 0,3 0 0,1 0 0,1 1 0,-2 1 0,-2 3 0,-2 1 0,-3 1 0,2 1 0,0-2 0,2 0 0,4-1 0,1-2 0,-2 1 0,0 0 0,-5 0 0,-1-1 0,-1 0 0,-3 0 0,1 0 0,0 0 0,2 0 0,3 0 0,4 0 0,2 0 0,-3 0 0,-1 0 0,-6 0 0,-3 0 0,-2-1 0,-2-1 0,1-1 0,2 0 0,3 1 0,2 0 0,1 1 0,1-1 0,-1 1 0,-1-1 0,-3 0 0,-2 0 0,-3 0 0,1-1 0,1 1 0,1 0 0,3-1 0,3-1 0,4 2 0,3 0 0,2 1 0,-1 0 0,0 1 0,-7 0 0,-6 0 0,-10 0 0,-10 1 0,-4 1 0,0 1 0,6 0 0,9-1 0,10-1 0,6-1 0,4 0 0,2 0 0,-1 2 0,-2 0 0,-3-1 0,-1 1 0,0-2 0,1 0 0,2 0 0,1 0 0,2 0 0,1 0 0,-2 0 0,-1 0 0,-6 0 0,-1 0 0,-5-1 0,-1-3 0,-2-3 0,1-1 0,2-1 0,3 1 0,3 2 0,1 1 0,4 2 0,0 1 0,2 1 0,-1 0 0,-2 1 0,-1-2 0,1-1 0,0-1 0,1-2 0,1 1 0,0-1 0,2-1 0,0 1 0,2 0 0,1-1 0,1 0 0,1 0 0,1 1 0,0 2 0,0-2 0,0 1 0,2-1 0,2 1 0,0 1 0,1-1 0,1 1 0,-2 1 0,0 0 0,0-1 0,0-1 0,1-2 0,5-4 0,2-3 0,4-3 0,-2 2 0,-3 3 0,-2 4 0,-5 4 0,0 2 0,1-1 0,1 0 0,5-1 0,2 0 0,2 0 0,-1 2 0,-3 1 0,-4 0 0,-1 1 0,-2 0 0,5 0 0,-1 0 0,4 0 0,-4 1 0,-3 1 0,-2 2 0,-7 8 0,-4 4 0,-8 11 0,-3 2 0,-4 2 0,-1-3 0,1-4 0,3-5 0,3-4 0,6-6 0,3-4 0,5-4 0,-1-12 0,1-1 0,-2-9 0,1 4 0,2 2 0,0 2 0,1 5 0,1 1 0,0 0 0,2-4 0,3-3 0,3-2 0,1 2 0,0 4 0,-4 5 0,-1 2 0,-1-2 0,0 0 0,1-4 0,0 0 0,0 0 0,-1 2 0,-2 1 0,0 0 0,0 0 0,0 0 0,-1 1 0,4 0 0,4 4 0,11 0 0,8 5 0,9 3 0,5 4 0,7 3 0,1 2 0,0 0 0,-1-1 0,-8-2 0,-7-2 0,-9-2 0,-10-1 0,-6-3 0,3-2 0,9-2 0,9 0 0,16-1 0,13 4 0,11 3 0,5 2 0,-3 3 0,-9 0 0,-10-1 0,-10 0 0,-13-2 0,-11-2 0,-8-2 0,-6-1 0,-1-1 0,6-1 0,9-1 0,5 1 0,8 3 0,1 4 0,2 4 0,2 0 0,-1 0 0,0 0 0,-2-2 0,-2 0 0,-4-2 0,-5 0 0,-5-3 0,-5-2 0,-4-1 0,-3-1 0,-6 6 0,4-6 0,4-2 0,4-8 0,4-6 0,-4 2 0,-2 3 0,-2 3 0,-2 2 0,-1 1 0,0-2 0,3-2 0,5-4 0,4-2 0,4-2 0,-2 3 0,-4 2 0,-5 5 0,-5 3 0,-21-8 0,-2 1 0,-18-9 0,2 1 0,-3-2 0,-3-2 0,-6 1 0,-1 0 0,2 3 0,3 4 0,6 2 0,2 3 0,2 0 0,1 2 0,-1 0 0,2 3 0,2 0 0,3 1 0,4 1 0,3 1 0,3 0 0,3 0 0,2 0 0,3 0 0,1 0 0,3 0 0,-2 0 0,-2 0 0,-1 0 0,-6 0 0,0 0 0,-2 0 0,0 0 0,2 0 0,2 0 0,0 0 0,2 0 0,1 0 0,0 0 0,0 0 0,1-1 0,-1 0 0,0-1 0,-2 0 0,-2 0 0,-1 1 0,-3-1 0,-1-1 0,-3 0 0,-1 0 0,-2 0 0,1 0 0,0 1 0,0-1 0,1 0 0,2 1 0,2-2 0,1 1 0,0 0 0,0 0 0,0 0 0,-1-1 0,0-1 0,1-1 0,1 2 0,3 0 0,4 2 0,4 0 0,3 0 0,2-1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35D62CC5-B7EF-1ECB-864F-66938AE2F776}"/>
              </a:ext>
            </a:extLst>
          </p:cNvPr>
          <p:cNvGrpSpPr/>
          <p:nvPr/>
        </p:nvGrpSpPr>
        <p:grpSpPr>
          <a:xfrm>
            <a:off x="820340" y="604650"/>
            <a:ext cx="10551320" cy="5648700"/>
            <a:chOff x="820340" y="604650"/>
            <a:chExt cx="10551320" cy="5648700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820E88D4-88A2-ACAC-CD25-9DE24019BB92}"/>
                </a:ext>
              </a:extLst>
            </p:cNvPr>
            <p:cNvGrpSpPr/>
            <p:nvPr/>
          </p:nvGrpSpPr>
          <p:grpSpPr>
            <a:xfrm>
              <a:off x="6273540" y="604650"/>
              <a:ext cx="5098120" cy="5648700"/>
              <a:chOff x="6273540" y="604650"/>
              <a:chExt cx="5098120" cy="5648700"/>
            </a:xfrm>
          </p:grpSpPr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CC0358FC-EA38-C964-3B23-BB30D3A7908A}"/>
                  </a:ext>
                </a:extLst>
              </p:cNvPr>
              <p:cNvGrpSpPr/>
              <p:nvPr/>
            </p:nvGrpSpPr>
            <p:grpSpPr>
              <a:xfrm>
                <a:off x="7018715" y="3540472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51" name="円/楕円 150">
                  <a:extLst>
                    <a:ext uri="{FF2B5EF4-FFF2-40B4-BE49-F238E27FC236}">
                      <a16:creationId xmlns:a16="http://schemas.microsoft.com/office/drawing/2014/main" id="{DDD6F062-30B5-5943-13F5-47E7196A81CB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>
                  <a:extLst>
                    <a:ext uri="{FF2B5EF4-FFF2-40B4-BE49-F238E27FC236}">
                      <a16:creationId xmlns:a16="http://schemas.microsoft.com/office/drawing/2014/main" id="{478E67A2-C139-5D80-CFEF-D79DF74E0183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05F3552B-C353-328B-BAF7-6B4FE5D4A248}"/>
                  </a:ext>
                </a:extLst>
              </p:cNvPr>
              <p:cNvGrpSpPr/>
              <p:nvPr/>
            </p:nvGrpSpPr>
            <p:grpSpPr>
              <a:xfrm>
                <a:off x="10131343" y="2413844"/>
                <a:ext cx="821745" cy="287383"/>
                <a:chOff x="4587465" y="1889760"/>
                <a:chExt cx="821745" cy="287383"/>
              </a:xfrm>
            </p:grpSpPr>
            <p:sp>
              <p:nvSpPr>
                <p:cNvPr id="154" name="正方形/長方形 153">
                  <a:extLst>
                    <a:ext uri="{FF2B5EF4-FFF2-40B4-BE49-F238E27FC236}">
                      <a16:creationId xmlns:a16="http://schemas.microsoft.com/office/drawing/2014/main" id="{7A274164-9127-789A-D37C-CC8FEA46BDB4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三角形 154">
                  <a:extLst>
                    <a:ext uri="{FF2B5EF4-FFF2-40B4-BE49-F238E27FC236}">
                      <a16:creationId xmlns:a16="http://schemas.microsoft.com/office/drawing/2014/main" id="{43FC999D-0397-5E1F-EB01-AF93CD7AAD6E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56" name="グループ化 155">
                <a:extLst>
                  <a:ext uri="{FF2B5EF4-FFF2-40B4-BE49-F238E27FC236}">
                    <a16:creationId xmlns:a16="http://schemas.microsoft.com/office/drawing/2014/main" id="{6C68155F-9000-BE3A-C3E5-93C5FC0E6630}"/>
                  </a:ext>
                </a:extLst>
              </p:cNvPr>
              <p:cNvGrpSpPr/>
              <p:nvPr/>
            </p:nvGrpSpPr>
            <p:grpSpPr>
              <a:xfrm>
                <a:off x="9747979" y="1645941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57" name="グループ化 156">
                  <a:extLst>
                    <a:ext uri="{FF2B5EF4-FFF2-40B4-BE49-F238E27FC236}">
                      <a16:creationId xmlns:a16="http://schemas.microsoft.com/office/drawing/2014/main" id="{B50987BC-ADA8-D957-69A3-27907BF5975D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08EA49DB-59E1-44A0-2081-C9992978081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三角形 161">
                    <a:extLst>
                      <a:ext uri="{FF2B5EF4-FFF2-40B4-BE49-F238E27FC236}">
                        <a16:creationId xmlns:a16="http://schemas.microsoft.com/office/drawing/2014/main" id="{A15B3D99-55FF-0DEA-ADF6-E98FC65E14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58" name="グループ化 157">
                  <a:extLst>
                    <a:ext uri="{FF2B5EF4-FFF2-40B4-BE49-F238E27FC236}">
                      <a16:creationId xmlns:a16="http://schemas.microsoft.com/office/drawing/2014/main" id="{AA01B74B-D8D6-0E85-D82B-C726F41DC856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9167E43F-1CDE-BA6B-05C7-A06E397CDBC5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三角形 159">
                    <a:extLst>
                      <a:ext uri="{FF2B5EF4-FFF2-40B4-BE49-F238E27FC236}">
                        <a16:creationId xmlns:a16="http://schemas.microsoft.com/office/drawing/2014/main" id="{B7A82D67-50BC-B270-B8DE-DBF9D5B856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63" name="グループ化 162">
                <a:extLst>
                  <a:ext uri="{FF2B5EF4-FFF2-40B4-BE49-F238E27FC236}">
                    <a16:creationId xmlns:a16="http://schemas.microsoft.com/office/drawing/2014/main" id="{EB98C3A7-7FDF-CF73-08B6-04423964258E}"/>
                  </a:ext>
                </a:extLst>
              </p:cNvPr>
              <p:cNvGrpSpPr/>
              <p:nvPr/>
            </p:nvGrpSpPr>
            <p:grpSpPr>
              <a:xfrm rot="5400000">
                <a:off x="7913427" y="442537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64" name="グループ化 163">
                  <a:extLst>
                    <a:ext uri="{FF2B5EF4-FFF2-40B4-BE49-F238E27FC236}">
                      <a16:creationId xmlns:a16="http://schemas.microsoft.com/office/drawing/2014/main" id="{A90B5CCC-5870-3099-AEEB-C313C6149CA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8" name="正方形/長方形 167">
                    <a:extLst>
                      <a:ext uri="{FF2B5EF4-FFF2-40B4-BE49-F238E27FC236}">
                        <a16:creationId xmlns:a16="http://schemas.microsoft.com/office/drawing/2014/main" id="{146D616F-F101-2C57-897B-46D9946AF473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9" name="三角形 168">
                    <a:extLst>
                      <a:ext uri="{FF2B5EF4-FFF2-40B4-BE49-F238E27FC236}">
                        <a16:creationId xmlns:a16="http://schemas.microsoft.com/office/drawing/2014/main" id="{FB6415E9-A42A-5F49-7DCE-D35EB97BCA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65" name="グループ化 164">
                  <a:extLst>
                    <a:ext uri="{FF2B5EF4-FFF2-40B4-BE49-F238E27FC236}">
                      <a16:creationId xmlns:a16="http://schemas.microsoft.com/office/drawing/2014/main" id="{9AB5E654-7D3E-71A0-49C9-99000E44163D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66" name="正方形/長方形 165">
                    <a:extLst>
                      <a:ext uri="{FF2B5EF4-FFF2-40B4-BE49-F238E27FC236}">
                        <a16:creationId xmlns:a16="http://schemas.microsoft.com/office/drawing/2014/main" id="{020F85AF-A96B-F959-F9D5-105DC2058D93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7" name="三角形 166">
                    <a:extLst>
                      <a:ext uri="{FF2B5EF4-FFF2-40B4-BE49-F238E27FC236}">
                        <a16:creationId xmlns:a16="http://schemas.microsoft.com/office/drawing/2014/main" id="{B1034CFA-2DE9-B571-DFC0-3D6F2873F2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E56BE64B-9D99-AB73-2B17-1CD1543E3157}"/>
                  </a:ext>
                </a:extLst>
              </p:cNvPr>
              <p:cNvSpPr/>
              <p:nvPr/>
            </p:nvSpPr>
            <p:spPr>
              <a:xfrm>
                <a:off x="7405832" y="604650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2673352-85E5-86D5-DE19-4626E5D94ADA}"/>
                  </a:ext>
                </a:extLst>
              </p:cNvPr>
              <p:cNvSpPr/>
              <p:nvPr/>
            </p:nvSpPr>
            <p:spPr>
              <a:xfrm rot="8452881">
                <a:off x="7094324" y="2447082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2" name="フリーフォーム 171">
                <a:extLst>
                  <a:ext uri="{FF2B5EF4-FFF2-40B4-BE49-F238E27FC236}">
                    <a16:creationId xmlns:a16="http://schemas.microsoft.com/office/drawing/2014/main" id="{7C0AD082-AD0A-297C-1CA4-A5174C2890F1}"/>
                  </a:ext>
                </a:extLst>
              </p:cNvPr>
              <p:cNvSpPr/>
              <p:nvPr/>
            </p:nvSpPr>
            <p:spPr>
              <a:xfrm>
                <a:off x="7404566" y="4783483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9" name="テキスト ボックス 298">
                <a:extLst>
                  <a:ext uri="{FF2B5EF4-FFF2-40B4-BE49-F238E27FC236}">
                    <a16:creationId xmlns:a16="http://schemas.microsoft.com/office/drawing/2014/main" id="{6C3A0D26-F845-8C5C-E2DD-17B349A59FDE}"/>
                  </a:ext>
                </a:extLst>
              </p:cNvPr>
              <p:cNvSpPr txBox="1"/>
              <p:nvPr/>
            </p:nvSpPr>
            <p:spPr>
              <a:xfrm>
                <a:off x="99208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300" name="テキスト ボックス 299">
                <a:extLst>
                  <a:ext uri="{FF2B5EF4-FFF2-40B4-BE49-F238E27FC236}">
                    <a16:creationId xmlns:a16="http://schemas.microsoft.com/office/drawing/2014/main" id="{5280E2BB-65FA-8FE5-DD6F-A92284F091DF}"/>
                  </a:ext>
                </a:extLst>
              </p:cNvPr>
              <p:cNvSpPr txBox="1"/>
              <p:nvPr/>
            </p:nvSpPr>
            <p:spPr>
              <a:xfrm>
                <a:off x="88839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301" name="テキスト ボックス 300">
                <a:extLst>
                  <a:ext uri="{FF2B5EF4-FFF2-40B4-BE49-F238E27FC236}">
                    <a16:creationId xmlns:a16="http://schemas.microsoft.com/office/drawing/2014/main" id="{515EEE24-3268-D2CA-9AF1-5FFFA23C523E}"/>
                  </a:ext>
                </a:extLst>
              </p:cNvPr>
              <p:cNvSpPr txBox="1"/>
              <p:nvPr/>
            </p:nvSpPr>
            <p:spPr>
              <a:xfrm>
                <a:off x="98082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302" name="テキスト ボックス 301">
                <a:extLst>
                  <a:ext uri="{FF2B5EF4-FFF2-40B4-BE49-F238E27FC236}">
                    <a16:creationId xmlns:a16="http://schemas.microsoft.com/office/drawing/2014/main" id="{ABF88DE2-A270-F048-B158-0B40FB3AFF99}"/>
                  </a:ext>
                </a:extLst>
              </p:cNvPr>
              <p:cNvSpPr txBox="1"/>
              <p:nvPr/>
            </p:nvSpPr>
            <p:spPr>
              <a:xfrm>
                <a:off x="85432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303" name="テキスト ボックス 302">
                <a:extLst>
                  <a:ext uri="{FF2B5EF4-FFF2-40B4-BE49-F238E27FC236}">
                    <a16:creationId xmlns:a16="http://schemas.microsoft.com/office/drawing/2014/main" id="{6CA98E1A-0DA4-ED35-F634-5ADDDB3B6764}"/>
                  </a:ext>
                </a:extLst>
              </p:cNvPr>
              <p:cNvSpPr txBox="1"/>
              <p:nvPr/>
            </p:nvSpPr>
            <p:spPr>
              <a:xfrm>
                <a:off x="89257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4305E348-C4DD-491F-CBA5-39D29FD935CD}"/>
                  </a:ext>
                </a:extLst>
              </p:cNvPr>
              <p:cNvSpPr txBox="1"/>
              <p:nvPr/>
            </p:nvSpPr>
            <p:spPr>
              <a:xfrm>
                <a:off x="62735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305" name="左右矢印 304">
                <a:extLst>
                  <a:ext uri="{FF2B5EF4-FFF2-40B4-BE49-F238E27FC236}">
                    <a16:creationId xmlns:a16="http://schemas.microsoft.com/office/drawing/2014/main" id="{25DEC622-1DFD-80CB-C8AD-EBDAC5E5FA89}"/>
                  </a:ext>
                </a:extLst>
              </p:cNvPr>
              <p:cNvSpPr/>
              <p:nvPr/>
            </p:nvSpPr>
            <p:spPr>
              <a:xfrm>
                <a:off x="72598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5586A4B1-F115-EA68-310A-3FEF26CF5162}"/>
                  </a:ext>
                </a:extLst>
              </p:cNvPr>
              <p:cNvSpPr txBox="1"/>
              <p:nvPr/>
            </p:nvSpPr>
            <p:spPr>
              <a:xfrm>
                <a:off x="74336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3" name="グループ化 312">
                <a:extLst>
                  <a:ext uri="{FF2B5EF4-FFF2-40B4-BE49-F238E27FC236}">
                    <a16:creationId xmlns:a16="http://schemas.microsoft.com/office/drawing/2014/main" id="{846272FB-5CEA-7A2C-FAB9-3CCC74EF5C88}"/>
                  </a:ext>
                </a:extLst>
              </p:cNvPr>
              <p:cNvGrpSpPr/>
              <p:nvPr/>
            </p:nvGrpSpPr>
            <p:grpSpPr>
              <a:xfrm>
                <a:off x="9767329" y="2545526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4" name="直線コネクタ 313">
                  <a:extLst>
                    <a:ext uri="{FF2B5EF4-FFF2-40B4-BE49-F238E27FC236}">
                      <a16:creationId xmlns:a16="http://schemas.microsoft.com/office/drawing/2014/main" id="{3A622AEC-3E19-C9F1-B4C7-8B8E8E915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線コネクタ 314">
                  <a:extLst>
                    <a:ext uri="{FF2B5EF4-FFF2-40B4-BE49-F238E27FC236}">
                      <a16:creationId xmlns:a16="http://schemas.microsoft.com/office/drawing/2014/main" id="{F7891428-7389-88BC-092D-BD390916D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DACD22B7-8161-7EE4-2E79-562B1C211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4219" y="2557535"/>
                <a:ext cx="2128777" cy="23495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24EA7F6D-700F-F5FC-5DD1-FA10F098A6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52120" y="2485322"/>
                <a:ext cx="1715209" cy="6642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25CCBD84-B0D6-2E53-9030-29B49D3B7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446" y="2485322"/>
                <a:ext cx="133592" cy="129527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>
                <a:extLst>
                  <a:ext uri="{FF2B5EF4-FFF2-40B4-BE49-F238E27FC236}">
                    <a16:creationId xmlns:a16="http://schemas.microsoft.com/office/drawing/2014/main" id="{C8035121-9594-4969-A3F6-6D3C3B83D0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5554" y="2792490"/>
                <a:ext cx="288665" cy="98810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5DACAB06-E23A-E1E1-D2A5-994E1644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8317" y="3776336"/>
                <a:ext cx="585138" cy="143845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122438CC-09F8-5B5E-383A-A74979D2F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6208" y="3753173"/>
                <a:ext cx="264465" cy="14721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0092AB7-8FEA-27B1-E447-F53BEC424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979" y="3766261"/>
                <a:ext cx="258426" cy="1461622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4B25ED0A-41ED-CE59-C180-DD7AEAEDB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2097" y="3768787"/>
                <a:ext cx="600650" cy="145398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コネクタ 173">
                <a:extLst>
                  <a:ext uri="{FF2B5EF4-FFF2-40B4-BE49-F238E27FC236}">
                    <a16:creationId xmlns:a16="http://schemas.microsoft.com/office/drawing/2014/main" id="{440F22F3-F37D-0E41-F053-3B2BE4CEE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1200" y="1388178"/>
                <a:ext cx="771547" cy="23850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線コネクタ 247">
                <a:extLst>
                  <a:ext uri="{FF2B5EF4-FFF2-40B4-BE49-F238E27FC236}">
                    <a16:creationId xmlns:a16="http://schemas.microsoft.com/office/drawing/2014/main" id="{DACDF31D-8A35-4E20-8B19-6E06479C5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413" y="1384879"/>
                <a:ext cx="332603" cy="2383908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三角形 275">
                <a:extLst>
                  <a:ext uri="{FF2B5EF4-FFF2-40B4-BE49-F238E27FC236}">
                    <a16:creationId xmlns:a16="http://schemas.microsoft.com/office/drawing/2014/main" id="{A928239F-1F84-078A-1791-45BD5A183848}"/>
                  </a:ext>
                </a:extLst>
              </p:cNvPr>
              <p:cNvSpPr/>
              <p:nvPr/>
            </p:nvSpPr>
            <p:spPr>
              <a:xfrm rot="16365374">
                <a:off x="8809139" y="245912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三角形 276">
                <a:extLst>
                  <a:ext uri="{FF2B5EF4-FFF2-40B4-BE49-F238E27FC236}">
                    <a16:creationId xmlns:a16="http://schemas.microsoft.com/office/drawing/2014/main" id="{C15B24C9-0A69-D454-44F9-6B844BC0565C}"/>
                  </a:ext>
                </a:extLst>
              </p:cNvPr>
              <p:cNvSpPr/>
              <p:nvPr/>
            </p:nvSpPr>
            <p:spPr>
              <a:xfrm rot="10399473">
                <a:off x="8061164" y="307741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8" name="三角形 277">
                <a:extLst>
                  <a:ext uri="{FF2B5EF4-FFF2-40B4-BE49-F238E27FC236}">
                    <a16:creationId xmlns:a16="http://schemas.microsoft.com/office/drawing/2014/main" id="{141BF96B-B669-DE49-CAD2-FE144CE73FA5}"/>
                  </a:ext>
                </a:extLst>
              </p:cNvPr>
              <p:cNvSpPr/>
              <p:nvPr/>
            </p:nvSpPr>
            <p:spPr>
              <a:xfrm rot="11315628">
                <a:off x="8011868" y="4385629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9" name="三角形 278">
                <a:extLst>
                  <a:ext uri="{FF2B5EF4-FFF2-40B4-BE49-F238E27FC236}">
                    <a16:creationId xmlns:a16="http://schemas.microsoft.com/office/drawing/2014/main" id="{58EF46E1-CE6C-BE29-2EAF-0B6187B77644}"/>
                  </a:ext>
                </a:extLst>
              </p:cNvPr>
              <p:cNvSpPr/>
              <p:nvPr/>
            </p:nvSpPr>
            <p:spPr>
              <a:xfrm rot="21010509">
                <a:off x="7731489" y="4370044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2" name="三角形 281">
                <a:extLst>
                  <a:ext uri="{FF2B5EF4-FFF2-40B4-BE49-F238E27FC236}">
                    <a16:creationId xmlns:a16="http://schemas.microsoft.com/office/drawing/2014/main" id="{559775FB-9722-4F4B-50DD-8C5D3B17809F}"/>
                  </a:ext>
                </a:extLst>
              </p:cNvPr>
              <p:cNvSpPr/>
              <p:nvPr/>
            </p:nvSpPr>
            <p:spPr>
              <a:xfrm rot="295628">
                <a:off x="7821771" y="2184175"/>
                <a:ext cx="136663" cy="11781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4" name="三角形 283">
                <a:extLst>
                  <a:ext uri="{FF2B5EF4-FFF2-40B4-BE49-F238E27FC236}">
                    <a16:creationId xmlns:a16="http://schemas.microsoft.com/office/drawing/2014/main" id="{713A03A7-4A93-9452-3936-5D80685ED1D6}"/>
                  </a:ext>
                </a:extLst>
              </p:cNvPr>
              <p:cNvSpPr/>
              <p:nvPr/>
            </p:nvSpPr>
            <p:spPr>
              <a:xfrm rot="11697907">
                <a:off x="7451225" y="318235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5" name="三角形 284">
                <a:extLst>
                  <a:ext uri="{FF2B5EF4-FFF2-40B4-BE49-F238E27FC236}">
                    <a16:creationId xmlns:a16="http://schemas.microsoft.com/office/drawing/2014/main" id="{9282713F-D753-06F7-9886-255CC33A1896}"/>
                  </a:ext>
                </a:extLst>
              </p:cNvPr>
              <p:cNvSpPr/>
              <p:nvPr/>
            </p:nvSpPr>
            <p:spPr>
              <a:xfrm rot="9350337">
                <a:off x="7482395" y="41908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6" name="三角形 285">
                <a:extLst>
                  <a:ext uri="{FF2B5EF4-FFF2-40B4-BE49-F238E27FC236}">
                    <a16:creationId xmlns:a16="http://schemas.microsoft.com/office/drawing/2014/main" id="{B2A6AB2D-A691-4A1A-EC5E-34A78D4DF6DA}"/>
                  </a:ext>
                </a:extLst>
              </p:cNvPr>
              <p:cNvSpPr/>
              <p:nvPr/>
            </p:nvSpPr>
            <p:spPr>
              <a:xfrm rot="1307255">
                <a:off x="8283909" y="4178526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7" name="三角形 286">
                <a:extLst>
                  <a:ext uri="{FF2B5EF4-FFF2-40B4-BE49-F238E27FC236}">
                    <a16:creationId xmlns:a16="http://schemas.microsoft.com/office/drawing/2014/main" id="{0AD9A575-8D58-E538-55F3-FDBB7D2CAE57}"/>
                  </a:ext>
                </a:extLst>
              </p:cNvPr>
              <p:cNvSpPr/>
              <p:nvPr/>
            </p:nvSpPr>
            <p:spPr>
              <a:xfrm rot="20708167">
                <a:off x="8310425" y="3206510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3" name="三角形 282">
                <a:extLst>
                  <a:ext uri="{FF2B5EF4-FFF2-40B4-BE49-F238E27FC236}">
                    <a16:creationId xmlns:a16="http://schemas.microsoft.com/office/drawing/2014/main" id="{9284EFC6-0A6E-280C-CBEB-738232B6A3B7}"/>
                  </a:ext>
                </a:extLst>
              </p:cNvPr>
              <p:cNvSpPr/>
              <p:nvPr/>
            </p:nvSpPr>
            <p:spPr>
              <a:xfrm rot="15738251">
                <a:off x="8519969" y="2631682"/>
                <a:ext cx="136663" cy="11781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16" name="グループ化 315">
              <a:extLst>
                <a:ext uri="{FF2B5EF4-FFF2-40B4-BE49-F238E27FC236}">
                  <a16:creationId xmlns:a16="http://schemas.microsoft.com/office/drawing/2014/main" id="{2D5A3668-C657-3398-DD3C-0909DB193750}"/>
                </a:ext>
              </a:extLst>
            </p:cNvPr>
            <p:cNvGrpSpPr/>
            <p:nvPr/>
          </p:nvGrpSpPr>
          <p:grpSpPr>
            <a:xfrm>
              <a:off x="820340" y="604657"/>
              <a:ext cx="5098120" cy="5648693"/>
              <a:chOff x="820340" y="604657"/>
              <a:chExt cx="5098120" cy="5648693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DAA5C0AF-0CFD-8735-1F8C-DA7562672CA4}"/>
                  </a:ext>
                </a:extLst>
              </p:cNvPr>
              <p:cNvGrpSpPr/>
              <p:nvPr/>
            </p:nvGrpSpPr>
            <p:grpSpPr>
              <a:xfrm>
                <a:off x="1579134" y="3540479"/>
                <a:ext cx="1863635" cy="457066"/>
                <a:chOff x="1802673" y="4297547"/>
                <a:chExt cx="1863635" cy="226422"/>
              </a:xfrm>
            </p:grpSpPr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AEFC0147-81EE-D716-585B-A275140C8974}"/>
                    </a:ext>
                  </a:extLst>
                </p:cNvPr>
                <p:cNvSpPr/>
                <p:nvPr/>
              </p:nvSpPr>
              <p:spPr>
                <a:xfrm>
                  <a:off x="1802673" y="4297547"/>
                  <a:ext cx="1863635" cy="226422"/>
                </a:xfrm>
                <a:prstGeom prst="ellipse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A3796CE3-31A7-0507-55AD-8E1ED2FC4110}"/>
                    </a:ext>
                  </a:extLst>
                </p:cNvPr>
                <p:cNvSpPr/>
                <p:nvPr/>
              </p:nvSpPr>
              <p:spPr>
                <a:xfrm>
                  <a:off x="2343265" y="4381802"/>
                  <a:ext cx="792000" cy="5791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40509880-3284-C4BC-904D-6A56A1CEAB92}"/>
                  </a:ext>
                </a:extLst>
              </p:cNvPr>
              <p:cNvGrpSpPr/>
              <p:nvPr/>
            </p:nvGrpSpPr>
            <p:grpSpPr>
              <a:xfrm>
                <a:off x="4691762" y="2413851"/>
                <a:ext cx="821745" cy="287383"/>
                <a:chOff x="4587465" y="1889760"/>
                <a:chExt cx="821745" cy="287383"/>
              </a:xfrm>
            </p:grpSpPr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B7C47968-4479-2EEC-80AA-0984D9926EA9}"/>
                    </a:ext>
                  </a:extLst>
                </p:cNvPr>
                <p:cNvSpPr/>
                <p:nvPr/>
              </p:nvSpPr>
              <p:spPr>
                <a:xfrm>
                  <a:off x="4711337" y="1889760"/>
                  <a:ext cx="697873" cy="28738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三角形 37">
                  <a:extLst>
                    <a:ext uri="{FF2B5EF4-FFF2-40B4-BE49-F238E27FC236}">
                      <a16:creationId xmlns:a16="http://schemas.microsoft.com/office/drawing/2014/main" id="{EED8D4C6-2C3D-6723-6720-448AF769A954}"/>
                    </a:ext>
                  </a:extLst>
                </p:cNvPr>
                <p:cNvSpPr/>
                <p:nvPr/>
              </p:nvSpPr>
              <p:spPr>
                <a:xfrm rot="5400000">
                  <a:off x="4567645" y="1909580"/>
                  <a:ext cx="287383" cy="247744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360BCA-EA07-1F15-3E85-1C8C0F4DDAB9}"/>
                  </a:ext>
                </a:extLst>
              </p:cNvPr>
              <p:cNvGrpSpPr/>
              <p:nvPr/>
            </p:nvGrpSpPr>
            <p:grpSpPr>
              <a:xfrm>
                <a:off x="4308398" y="1645948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42" name="グループ化 41">
                  <a:extLst>
                    <a:ext uri="{FF2B5EF4-FFF2-40B4-BE49-F238E27FC236}">
                      <a16:creationId xmlns:a16="http://schemas.microsoft.com/office/drawing/2014/main" id="{455229E3-FF5F-211F-4C69-CC7DDC0DC2D9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7668FC40-C2FA-DF2C-F5BF-17C6374759F7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三角形 40">
                    <a:extLst>
                      <a:ext uri="{FF2B5EF4-FFF2-40B4-BE49-F238E27FC236}">
                        <a16:creationId xmlns:a16="http://schemas.microsoft.com/office/drawing/2014/main" id="{38394844-2476-5FA5-3C96-300CC998C2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BDD05B90-14B0-93E2-038D-6DB81209E857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F4339AB4-B79A-60AA-A6AF-8F16559F7701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三角形 7">
                    <a:extLst>
                      <a:ext uri="{FF2B5EF4-FFF2-40B4-BE49-F238E27FC236}">
                        <a16:creationId xmlns:a16="http://schemas.microsoft.com/office/drawing/2014/main" id="{B7C0DB46-8A80-29EE-3E72-220DCEAFAD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957340EC-EB76-1223-3E3D-35ECB4853E82}"/>
                  </a:ext>
                </a:extLst>
              </p:cNvPr>
              <p:cNvGrpSpPr/>
              <p:nvPr/>
            </p:nvGrpSpPr>
            <p:grpSpPr>
              <a:xfrm rot="5400000">
                <a:off x="2473846" y="442544"/>
                <a:ext cx="61511" cy="1823187"/>
                <a:chOff x="4688075" y="1447305"/>
                <a:chExt cx="61511" cy="1823187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36E1018E-8F57-C757-E71A-98602B124A5B}"/>
                    </a:ext>
                  </a:extLst>
                </p:cNvPr>
                <p:cNvGrpSpPr/>
                <p:nvPr/>
              </p:nvGrpSpPr>
              <p:grpSpPr>
                <a:xfrm rot="5400000">
                  <a:off x="4277110" y="1858274"/>
                  <a:ext cx="883445" cy="61507"/>
                  <a:chOff x="4900055" y="952410"/>
                  <a:chExt cx="1777111" cy="88973"/>
                </a:xfrm>
                <a:solidFill>
                  <a:schemeClr val="tx1"/>
                </a:solidFill>
              </p:grpSpPr>
              <p:sp>
                <p:nvSpPr>
                  <p:cNvPr id="16" name="正方形/長方形 15">
                    <a:extLst>
                      <a:ext uri="{FF2B5EF4-FFF2-40B4-BE49-F238E27FC236}">
                        <a16:creationId xmlns:a16="http://schemas.microsoft.com/office/drawing/2014/main" id="{A9B469C9-2176-3686-93C0-163591DEF5FE}"/>
                      </a:ext>
                    </a:extLst>
                  </p:cNvPr>
                  <p:cNvSpPr/>
                  <p:nvPr/>
                </p:nvSpPr>
                <p:spPr>
                  <a:xfrm>
                    <a:off x="4900055" y="952410"/>
                    <a:ext cx="1655805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0" name="三角形 19">
                    <a:extLst>
                      <a:ext uri="{FF2B5EF4-FFF2-40B4-BE49-F238E27FC236}">
                        <a16:creationId xmlns:a16="http://schemas.microsoft.com/office/drawing/2014/main" id="{8C7961CE-2E58-BE02-2506-7D6C108E0C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13" name="グループ化 12">
                  <a:extLst>
                    <a:ext uri="{FF2B5EF4-FFF2-40B4-BE49-F238E27FC236}">
                      <a16:creationId xmlns:a16="http://schemas.microsoft.com/office/drawing/2014/main" id="{1188D0AF-773E-3911-BDE9-9798E779C5C0}"/>
                    </a:ext>
                  </a:extLst>
                </p:cNvPr>
                <p:cNvGrpSpPr/>
                <p:nvPr/>
              </p:nvGrpSpPr>
              <p:grpSpPr>
                <a:xfrm rot="16200000">
                  <a:off x="4277107" y="2798018"/>
                  <a:ext cx="883442" cy="61506"/>
                  <a:chOff x="4900060" y="952411"/>
                  <a:chExt cx="1777106" cy="88972"/>
                </a:xfrm>
                <a:solidFill>
                  <a:schemeClr val="tx1"/>
                </a:solidFill>
              </p:grpSpPr>
              <p:sp>
                <p:nvSpPr>
                  <p:cNvPr id="14" name="正方形/長方形 13">
                    <a:extLst>
                      <a:ext uri="{FF2B5EF4-FFF2-40B4-BE49-F238E27FC236}">
                        <a16:creationId xmlns:a16="http://schemas.microsoft.com/office/drawing/2014/main" id="{3248AD5F-160D-5D72-E55A-932FFDBBFFC9}"/>
                      </a:ext>
                    </a:extLst>
                  </p:cNvPr>
                  <p:cNvSpPr/>
                  <p:nvPr/>
                </p:nvSpPr>
                <p:spPr>
                  <a:xfrm>
                    <a:off x="4900060" y="952411"/>
                    <a:ext cx="1655804" cy="8896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三角形 14">
                    <a:extLst>
                      <a:ext uri="{FF2B5EF4-FFF2-40B4-BE49-F238E27FC236}">
                        <a16:creationId xmlns:a16="http://schemas.microsoft.com/office/drawing/2014/main" id="{48DB9A4A-B511-5081-0228-4F0DB8C97F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572028" y="936245"/>
                    <a:ext cx="88971" cy="12130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7E92C41-8B10-30C9-5E43-80B795457415}"/>
                  </a:ext>
                </a:extLst>
              </p:cNvPr>
              <p:cNvSpPr/>
              <p:nvPr/>
            </p:nvSpPr>
            <p:spPr>
              <a:xfrm>
                <a:off x="1966251" y="604657"/>
                <a:ext cx="1089401" cy="4180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Detector</a:t>
                </a:r>
                <a:endParaRPr kumimoji="1" lang="ja-JP" altLang="en-US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894846-452C-247C-BD7D-5095BC8E4D6A}"/>
                  </a:ext>
                </a:extLst>
              </p:cNvPr>
              <p:cNvSpPr/>
              <p:nvPr/>
            </p:nvSpPr>
            <p:spPr>
              <a:xfrm rot="8452881">
                <a:off x="1654743" y="2447089"/>
                <a:ext cx="1615019" cy="124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フリーフォーム 20">
                <a:extLst>
                  <a:ext uri="{FF2B5EF4-FFF2-40B4-BE49-F238E27FC236}">
                    <a16:creationId xmlns:a16="http://schemas.microsoft.com/office/drawing/2014/main" id="{CF24DE59-6034-4AD8-E3CB-48B101664116}"/>
                  </a:ext>
                </a:extLst>
              </p:cNvPr>
              <p:cNvSpPr/>
              <p:nvPr/>
            </p:nvSpPr>
            <p:spPr>
              <a:xfrm>
                <a:off x="1964985" y="4783490"/>
                <a:ext cx="1091932" cy="585789"/>
              </a:xfrm>
              <a:custGeom>
                <a:avLst/>
                <a:gdLst>
                  <a:gd name="connsiteX0" fmla="*/ 95794 w 1246494"/>
                  <a:gd name="connsiteY0" fmla="*/ 113211 h 635725"/>
                  <a:gd name="connsiteX1" fmla="*/ 69669 w 1246494"/>
                  <a:gd name="connsiteY1" fmla="*/ 156754 h 635725"/>
                  <a:gd name="connsiteX2" fmla="*/ 43543 w 1246494"/>
                  <a:gd name="connsiteY2" fmla="*/ 191588 h 635725"/>
                  <a:gd name="connsiteX3" fmla="*/ 52252 w 1246494"/>
                  <a:gd name="connsiteY3" fmla="*/ 287382 h 635725"/>
                  <a:gd name="connsiteX4" fmla="*/ 69669 w 1246494"/>
                  <a:gd name="connsiteY4" fmla="*/ 365760 h 635725"/>
                  <a:gd name="connsiteX5" fmla="*/ 130629 w 1246494"/>
                  <a:gd name="connsiteY5" fmla="*/ 444137 h 635725"/>
                  <a:gd name="connsiteX6" fmla="*/ 156754 w 1246494"/>
                  <a:gd name="connsiteY6" fmla="*/ 461554 h 635725"/>
                  <a:gd name="connsiteX7" fmla="*/ 182880 w 1246494"/>
                  <a:gd name="connsiteY7" fmla="*/ 470262 h 635725"/>
                  <a:gd name="connsiteX8" fmla="*/ 435429 w 1246494"/>
                  <a:gd name="connsiteY8" fmla="*/ 478971 h 635725"/>
                  <a:gd name="connsiteX9" fmla="*/ 531223 w 1246494"/>
                  <a:gd name="connsiteY9" fmla="*/ 496388 h 635725"/>
                  <a:gd name="connsiteX10" fmla="*/ 557349 w 1246494"/>
                  <a:gd name="connsiteY10" fmla="*/ 513805 h 635725"/>
                  <a:gd name="connsiteX11" fmla="*/ 583474 w 1246494"/>
                  <a:gd name="connsiteY11" fmla="*/ 522514 h 635725"/>
                  <a:gd name="connsiteX12" fmla="*/ 609600 w 1246494"/>
                  <a:gd name="connsiteY12" fmla="*/ 539931 h 635725"/>
                  <a:gd name="connsiteX13" fmla="*/ 635726 w 1246494"/>
                  <a:gd name="connsiteY13" fmla="*/ 548640 h 635725"/>
                  <a:gd name="connsiteX14" fmla="*/ 696686 w 1246494"/>
                  <a:gd name="connsiteY14" fmla="*/ 583474 h 635725"/>
                  <a:gd name="connsiteX15" fmla="*/ 766354 w 1246494"/>
                  <a:gd name="connsiteY15" fmla="*/ 618308 h 635725"/>
                  <a:gd name="connsiteX16" fmla="*/ 836023 w 1246494"/>
                  <a:gd name="connsiteY16" fmla="*/ 635725 h 635725"/>
                  <a:gd name="connsiteX17" fmla="*/ 975360 w 1246494"/>
                  <a:gd name="connsiteY17" fmla="*/ 627017 h 635725"/>
                  <a:gd name="connsiteX18" fmla="*/ 1018903 w 1246494"/>
                  <a:gd name="connsiteY18" fmla="*/ 583474 h 635725"/>
                  <a:gd name="connsiteX19" fmla="*/ 1053737 w 1246494"/>
                  <a:gd name="connsiteY19" fmla="*/ 557348 h 635725"/>
                  <a:gd name="connsiteX20" fmla="*/ 1079863 w 1246494"/>
                  <a:gd name="connsiteY20" fmla="*/ 522514 h 635725"/>
                  <a:gd name="connsiteX21" fmla="*/ 1132114 w 1246494"/>
                  <a:gd name="connsiteY21" fmla="*/ 470262 h 635725"/>
                  <a:gd name="connsiteX22" fmla="*/ 1149532 w 1246494"/>
                  <a:gd name="connsiteY22" fmla="*/ 452845 h 635725"/>
                  <a:gd name="connsiteX23" fmla="*/ 1166949 w 1246494"/>
                  <a:gd name="connsiteY23" fmla="*/ 426720 h 635725"/>
                  <a:gd name="connsiteX24" fmla="*/ 1184366 w 1246494"/>
                  <a:gd name="connsiteY24" fmla="*/ 296091 h 635725"/>
                  <a:gd name="connsiteX25" fmla="*/ 1193074 w 1246494"/>
                  <a:gd name="connsiteY25" fmla="*/ 269965 h 635725"/>
                  <a:gd name="connsiteX26" fmla="*/ 1227909 w 1246494"/>
                  <a:gd name="connsiteY26" fmla="*/ 226422 h 635725"/>
                  <a:gd name="connsiteX27" fmla="*/ 1245326 w 1246494"/>
                  <a:gd name="connsiteY27" fmla="*/ 174171 h 635725"/>
                  <a:gd name="connsiteX28" fmla="*/ 1227909 w 1246494"/>
                  <a:gd name="connsiteY28" fmla="*/ 121920 h 635725"/>
                  <a:gd name="connsiteX29" fmla="*/ 1219200 w 1246494"/>
                  <a:gd name="connsiteY29" fmla="*/ 95794 h 635725"/>
                  <a:gd name="connsiteX30" fmla="*/ 1193074 w 1246494"/>
                  <a:gd name="connsiteY30" fmla="*/ 78377 h 635725"/>
                  <a:gd name="connsiteX31" fmla="*/ 1166949 w 1246494"/>
                  <a:gd name="connsiteY31" fmla="*/ 52251 h 635725"/>
                  <a:gd name="connsiteX32" fmla="*/ 1105989 w 1246494"/>
                  <a:gd name="connsiteY32" fmla="*/ 26125 h 635725"/>
                  <a:gd name="connsiteX33" fmla="*/ 1036320 w 1246494"/>
                  <a:gd name="connsiteY33" fmla="*/ 0 h 635725"/>
                  <a:gd name="connsiteX34" fmla="*/ 862149 w 1246494"/>
                  <a:gd name="connsiteY34" fmla="*/ 8708 h 635725"/>
                  <a:gd name="connsiteX35" fmla="*/ 801189 w 1246494"/>
                  <a:gd name="connsiteY35" fmla="*/ 52251 h 635725"/>
                  <a:gd name="connsiteX36" fmla="*/ 748937 w 1246494"/>
                  <a:gd name="connsiteY36" fmla="*/ 87085 h 635725"/>
                  <a:gd name="connsiteX37" fmla="*/ 696686 w 1246494"/>
                  <a:gd name="connsiteY37" fmla="*/ 121920 h 635725"/>
                  <a:gd name="connsiteX38" fmla="*/ 670560 w 1246494"/>
                  <a:gd name="connsiteY38" fmla="*/ 139337 h 635725"/>
                  <a:gd name="connsiteX39" fmla="*/ 618309 w 1246494"/>
                  <a:gd name="connsiteY39" fmla="*/ 156754 h 635725"/>
                  <a:gd name="connsiteX40" fmla="*/ 487680 w 1246494"/>
                  <a:gd name="connsiteY40" fmla="*/ 148045 h 635725"/>
                  <a:gd name="connsiteX41" fmla="*/ 444137 w 1246494"/>
                  <a:gd name="connsiteY41" fmla="*/ 130628 h 635725"/>
                  <a:gd name="connsiteX42" fmla="*/ 418012 w 1246494"/>
                  <a:gd name="connsiteY42" fmla="*/ 121920 h 635725"/>
                  <a:gd name="connsiteX43" fmla="*/ 391886 w 1246494"/>
                  <a:gd name="connsiteY43" fmla="*/ 104502 h 635725"/>
                  <a:gd name="connsiteX44" fmla="*/ 339634 w 1246494"/>
                  <a:gd name="connsiteY44" fmla="*/ 60960 h 635725"/>
                  <a:gd name="connsiteX45" fmla="*/ 296092 w 1246494"/>
                  <a:gd name="connsiteY45" fmla="*/ 43542 h 635725"/>
                  <a:gd name="connsiteX46" fmla="*/ 261257 w 1246494"/>
                  <a:gd name="connsiteY46" fmla="*/ 26125 h 635725"/>
                  <a:gd name="connsiteX47" fmla="*/ 226423 w 1246494"/>
                  <a:gd name="connsiteY47" fmla="*/ 17417 h 635725"/>
                  <a:gd name="connsiteX48" fmla="*/ 200297 w 1246494"/>
                  <a:gd name="connsiteY48" fmla="*/ 8708 h 635725"/>
                  <a:gd name="connsiteX49" fmla="*/ 34834 w 1246494"/>
                  <a:gd name="connsiteY49" fmla="*/ 17417 h 635725"/>
                  <a:gd name="connsiteX50" fmla="*/ 8709 w 1246494"/>
                  <a:gd name="connsiteY50" fmla="*/ 26125 h 635725"/>
                  <a:gd name="connsiteX51" fmla="*/ 0 w 1246494"/>
                  <a:gd name="connsiteY51" fmla="*/ 52251 h 635725"/>
                  <a:gd name="connsiteX52" fmla="*/ 43543 w 1246494"/>
                  <a:gd name="connsiteY52" fmla="*/ 104502 h 635725"/>
                  <a:gd name="connsiteX53" fmla="*/ 95794 w 1246494"/>
                  <a:gd name="connsiteY53" fmla="*/ 113211 h 63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246494" h="635725">
                    <a:moveTo>
                      <a:pt x="95794" y="113211"/>
                    </a:moveTo>
                    <a:cubicBezTo>
                      <a:pt x="100148" y="121920"/>
                      <a:pt x="79058" y="142670"/>
                      <a:pt x="69669" y="156754"/>
                    </a:cubicBezTo>
                    <a:cubicBezTo>
                      <a:pt x="61618" y="168831"/>
                      <a:pt x="45461" y="177201"/>
                      <a:pt x="43543" y="191588"/>
                    </a:cubicBezTo>
                    <a:cubicBezTo>
                      <a:pt x="39305" y="223370"/>
                      <a:pt x="48275" y="255567"/>
                      <a:pt x="52252" y="287382"/>
                    </a:cubicBezTo>
                    <a:cubicBezTo>
                      <a:pt x="52711" y="291051"/>
                      <a:pt x="65939" y="358299"/>
                      <a:pt x="69669" y="365760"/>
                    </a:cubicBezTo>
                    <a:cubicBezTo>
                      <a:pt x="83541" y="393504"/>
                      <a:pt x="106054" y="423658"/>
                      <a:pt x="130629" y="444137"/>
                    </a:cubicBezTo>
                    <a:cubicBezTo>
                      <a:pt x="138669" y="450837"/>
                      <a:pt x="147393" y="456873"/>
                      <a:pt x="156754" y="461554"/>
                    </a:cubicBezTo>
                    <a:cubicBezTo>
                      <a:pt x="164965" y="465659"/>
                      <a:pt x="173718" y="469689"/>
                      <a:pt x="182880" y="470262"/>
                    </a:cubicBezTo>
                    <a:cubicBezTo>
                      <a:pt x="266949" y="475516"/>
                      <a:pt x="351246" y="476068"/>
                      <a:pt x="435429" y="478971"/>
                    </a:cubicBezTo>
                    <a:cubicBezTo>
                      <a:pt x="449550" y="480988"/>
                      <a:pt x="510695" y="487591"/>
                      <a:pt x="531223" y="496388"/>
                    </a:cubicBezTo>
                    <a:cubicBezTo>
                      <a:pt x="540843" y="500511"/>
                      <a:pt x="547988" y="509124"/>
                      <a:pt x="557349" y="513805"/>
                    </a:cubicBezTo>
                    <a:cubicBezTo>
                      <a:pt x="565559" y="517910"/>
                      <a:pt x="575264" y="518409"/>
                      <a:pt x="583474" y="522514"/>
                    </a:cubicBezTo>
                    <a:cubicBezTo>
                      <a:pt x="592835" y="527195"/>
                      <a:pt x="600239" y="535250"/>
                      <a:pt x="609600" y="539931"/>
                    </a:cubicBezTo>
                    <a:cubicBezTo>
                      <a:pt x="617811" y="544036"/>
                      <a:pt x="627288" y="545024"/>
                      <a:pt x="635726" y="548640"/>
                    </a:cubicBezTo>
                    <a:cubicBezTo>
                      <a:pt x="700411" y="576363"/>
                      <a:pt x="643239" y="554321"/>
                      <a:pt x="696686" y="583474"/>
                    </a:cubicBezTo>
                    <a:cubicBezTo>
                      <a:pt x="719479" y="595907"/>
                      <a:pt x="741165" y="612011"/>
                      <a:pt x="766354" y="618308"/>
                    </a:cubicBezTo>
                    <a:lnTo>
                      <a:pt x="836023" y="635725"/>
                    </a:lnTo>
                    <a:cubicBezTo>
                      <a:pt x="882469" y="632822"/>
                      <a:pt x="929393" y="634275"/>
                      <a:pt x="975360" y="627017"/>
                    </a:cubicBezTo>
                    <a:cubicBezTo>
                      <a:pt x="1002938" y="622663"/>
                      <a:pt x="1002937" y="599440"/>
                      <a:pt x="1018903" y="583474"/>
                    </a:cubicBezTo>
                    <a:cubicBezTo>
                      <a:pt x="1029166" y="573211"/>
                      <a:pt x="1043474" y="567611"/>
                      <a:pt x="1053737" y="557348"/>
                    </a:cubicBezTo>
                    <a:cubicBezTo>
                      <a:pt x="1064000" y="547085"/>
                      <a:pt x="1070153" y="533302"/>
                      <a:pt x="1079863" y="522514"/>
                    </a:cubicBezTo>
                    <a:cubicBezTo>
                      <a:pt x="1096341" y="504205"/>
                      <a:pt x="1114697" y="487679"/>
                      <a:pt x="1132114" y="470262"/>
                    </a:cubicBezTo>
                    <a:cubicBezTo>
                      <a:pt x="1137920" y="464456"/>
                      <a:pt x="1144977" y="459677"/>
                      <a:pt x="1149532" y="452845"/>
                    </a:cubicBezTo>
                    <a:lnTo>
                      <a:pt x="1166949" y="426720"/>
                    </a:lnTo>
                    <a:cubicBezTo>
                      <a:pt x="1173798" y="351375"/>
                      <a:pt x="1168978" y="349948"/>
                      <a:pt x="1184366" y="296091"/>
                    </a:cubicBezTo>
                    <a:cubicBezTo>
                      <a:pt x="1186888" y="287265"/>
                      <a:pt x="1188969" y="278176"/>
                      <a:pt x="1193074" y="269965"/>
                    </a:cubicBezTo>
                    <a:cubicBezTo>
                      <a:pt x="1204058" y="247998"/>
                      <a:pt x="1211712" y="242620"/>
                      <a:pt x="1227909" y="226422"/>
                    </a:cubicBezTo>
                    <a:cubicBezTo>
                      <a:pt x="1233715" y="209005"/>
                      <a:pt x="1251132" y="191588"/>
                      <a:pt x="1245326" y="174171"/>
                    </a:cubicBezTo>
                    <a:lnTo>
                      <a:pt x="1227909" y="121920"/>
                    </a:lnTo>
                    <a:cubicBezTo>
                      <a:pt x="1225006" y="113211"/>
                      <a:pt x="1226838" y="100886"/>
                      <a:pt x="1219200" y="95794"/>
                    </a:cubicBezTo>
                    <a:cubicBezTo>
                      <a:pt x="1210491" y="89988"/>
                      <a:pt x="1201115" y="85078"/>
                      <a:pt x="1193074" y="78377"/>
                    </a:cubicBezTo>
                    <a:cubicBezTo>
                      <a:pt x="1183613" y="70493"/>
                      <a:pt x="1176971" y="59409"/>
                      <a:pt x="1166949" y="52251"/>
                    </a:cubicBezTo>
                    <a:cubicBezTo>
                      <a:pt x="1144419" y="36158"/>
                      <a:pt x="1129924" y="35101"/>
                      <a:pt x="1105989" y="26125"/>
                    </a:cubicBezTo>
                    <a:cubicBezTo>
                      <a:pt x="1022722" y="-5101"/>
                      <a:pt x="1095598" y="19758"/>
                      <a:pt x="1036320" y="0"/>
                    </a:cubicBezTo>
                    <a:cubicBezTo>
                      <a:pt x="978263" y="2903"/>
                      <a:pt x="919830" y="1498"/>
                      <a:pt x="862149" y="8708"/>
                    </a:cubicBezTo>
                    <a:cubicBezTo>
                      <a:pt x="829966" y="12731"/>
                      <a:pt x="823528" y="34877"/>
                      <a:pt x="801189" y="52251"/>
                    </a:cubicBezTo>
                    <a:cubicBezTo>
                      <a:pt x="784666" y="65103"/>
                      <a:pt x="766354" y="75474"/>
                      <a:pt x="748937" y="87085"/>
                    </a:cubicBezTo>
                    <a:lnTo>
                      <a:pt x="696686" y="121920"/>
                    </a:lnTo>
                    <a:cubicBezTo>
                      <a:pt x="687977" y="127726"/>
                      <a:pt x="680489" y="136027"/>
                      <a:pt x="670560" y="139337"/>
                    </a:cubicBezTo>
                    <a:lnTo>
                      <a:pt x="618309" y="156754"/>
                    </a:lnTo>
                    <a:cubicBezTo>
                      <a:pt x="574766" y="153851"/>
                      <a:pt x="530837" y="154519"/>
                      <a:pt x="487680" y="148045"/>
                    </a:cubicBezTo>
                    <a:cubicBezTo>
                      <a:pt x="472221" y="145726"/>
                      <a:pt x="458774" y="136117"/>
                      <a:pt x="444137" y="130628"/>
                    </a:cubicBezTo>
                    <a:cubicBezTo>
                      <a:pt x="435542" y="127405"/>
                      <a:pt x="426720" y="124823"/>
                      <a:pt x="418012" y="121920"/>
                    </a:cubicBezTo>
                    <a:cubicBezTo>
                      <a:pt x="409303" y="116114"/>
                      <a:pt x="399927" y="111203"/>
                      <a:pt x="391886" y="104502"/>
                    </a:cubicBezTo>
                    <a:cubicBezTo>
                      <a:pt x="362995" y="80427"/>
                      <a:pt x="372067" y="77177"/>
                      <a:pt x="339634" y="60960"/>
                    </a:cubicBezTo>
                    <a:cubicBezTo>
                      <a:pt x="325652" y="53969"/>
                      <a:pt x="310377" y="49891"/>
                      <a:pt x="296092" y="43542"/>
                    </a:cubicBezTo>
                    <a:cubicBezTo>
                      <a:pt x="284229" y="38269"/>
                      <a:pt x="273413" y="30683"/>
                      <a:pt x="261257" y="26125"/>
                    </a:cubicBezTo>
                    <a:cubicBezTo>
                      <a:pt x="250050" y="21923"/>
                      <a:pt x="237931" y="20705"/>
                      <a:pt x="226423" y="17417"/>
                    </a:cubicBezTo>
                    <a:cubicBezTo>
                      <a:pt x="217596" y="14895"/>
                      <a:pt x="209006" y="11611"/>
                      <a:pt x="200297" y="8708"/>
                    </a:cubicBezTo>
                    <a:cubicBezTo>
                      <a:pt x="145143" y="11611"/>
                      <a:pt x="89838" y="12417"/>
                      <a:pt x="34834" y="17417"/>
                    </a:cubicBezTo>
                    <a:cubicBezTo>
                      <a:pt x="25692" y="18248"/>
                      <a:pt x="15200" y="19634"/>
                      <a:pt x="8709" y="26125"/>
                    </a:cubicBezTo>
                    <a:cubicBezTo>
                      <a:pt x="2218" y="32616"/>
                      <a:pt x="2903" y="43542"/>
                      <a:pt x="0" y="52251"/>
                    </a:cubicBezTo>
                    <a:cubicBezTo>
                      <a:pt x="62054" y="114305"/>
                      <a:pt x="-4949" y="43886"/>
                      <a:pt x="43543" y="104502"/>
                    </a:cubicBezTo>
                    <a:cubicBezTo>
                      <a:pt x="72885" y="141180"/>
                      <a:pt x="91440" y="104502"/>
                      <a:pt x="95794" y="113211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テキスト ボックス 197">
                <a:extLst>
                  <a:ext uri="{FF2B5EF4-FFF2-40B4-BE49-F238E27FC236}">
                    <a16:creationId xmlns:a16="http://schemas.microsoft.com/office/drawing/2014/main" id="{83051CB5-F82C-62B5-0412-602347C7336A}"/>
                  </a:ext>
                </a:extLst>
              </p:cNvPr>
              <p:cNvSpPr txBox="1"/>
              <p:nvPr/>
            </p:nvSpPr>
            <p:spPr>
              <a:xfrm>
                <a:off x="4467614" y="2000277"/>
                <a:ext cx="1450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LASER Source</a:t>
                </a:r>
                <a:endParaRPr kumimoji="1" lang="ja-JP" altLang="en-US"/>
              </a:p>
            </p:txBody>
          </p:sp>
          <p:sp>
            <p:nvSpPr>
              <p:cNvPr id="199" name="テキスト ボックス 198">
                <a:extLst>
                  <a:ext uri="{FF2B5EF4-FFF2-40B4-BE49-F238E27FC236}">
                    <a16:creationId xmlns:a16="http://schemas.microsoft.com/office/drawing/2014/main" id="{B2D844C8-6FA8-8079-7868-183E2CE9D6D0}"/>
                  </a:ext>
                </a:extLst>
              </p:cNvPr>
              <p:cNvSpPr txBox="1"/>
              <p:nvPr/>
            </p:nvSpPr>
            <p:spPr>
              <a:xfrm>
                <a:off x="3430728" y="1169461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1</a:t>
                </a:r>
                <a:endParaRPr kumimoji="1" lang="ja-JP" altLang="en-US" b="1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7698D0A6-479E-7162-0167-0F0CC18C2DAF}"/>
                  </a:ext>
                </a:extLst>
              </p:cNvPr>
              <p:cNvSpPr txBox="1"/>
              <p:nvPr/>
            </p:nvSpPr>
            <p:spPr>
              <a:xfrm>
                <a:off x="4355050" y="3156955"/>
                <a:ext cx="1168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Pin-Hole 2</a:t>
                </a:r>
                <a:endParaRPr kumimoji="1" lang="ja-JP" altLang="en-US" b="1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5541326-2A38-6832-4AA6-8295F8316949}"/>
                  </a:ext>
                </a:extLst>
              </p:cNvPr>
              <p:cNvSpPr txBox="1"/>
              <p:nvPr/>
            </p:nvSpPr>
            <p:spPr>
              <a:xfrm>
                <a:off x="3090005" y="4891711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Sample</a:t>
                </a:r>
                <a:endParaRPr kumimoji="1" lang="ja-JP" altLang="en-US"/>
              </a:p>
            </p:txBody>
          </p:sp>
          <p:sp>
            <p:nvSpPr>
              <p:cNvPr id="202" name="テキスト ボックス 201">
                <a:extLst>
                  <a:ext uri="{FF2B5EF4-FFF2-40B4-BE49-F238E27FC236}">
                    <a16:creationId xmlns:a16="http://schemas.microsoft.com/office/drawing/2014/main" id="{5E72F0A6-AEA6-EB59-960E-0E3868A5734C}"/>
                  </a:ext>
                </a:extLst>
              </p:cNvPr>
              <p:cNvSpPr txBox="1"/>
              <p:nvPr/>
            </p:nvSpPr>
            <p:spPr>
              <a:xfrm>
                <a:off x="3472526" y="3589258"/>
                <a:ext cx="1338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Convex Lens</a:t>
                </a:r>
                <a:endParaRPr kumimoji="1" lang="ja-JP" altLang="en-US"/>
              </a:p>
            </p:txBody>
          </p:sp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94A4FF57-6379-D1FA-AAFE-27EA1BEE3365}"/>
                  </a:ext>
                </a:extLst>
              </p:cNvPr>
              <p:cNvSpPr txBox="1"/>
              <p:nvPr/>
            </p:nvSpPr>
            <p:spPr>
              <a:xfrm>
                <a:off x="820340" y="2296749"/>
                <a:ext cx="1224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Half Mirror</a:t>
                </a:r>
                <a:endParaRPr kumimoji="1" lang="ja-JP" altLang="en-US"/>
              </a:p>
            </p:txBody>
          </p:sp>
          <p:sp>
            <p:nvSpPr>
              <p:cNvPr id="295" name="左右矢印 294">
                <a:extLst>
                  <a:ext uri="{FF2B5EF4-FFF2-40B4-BE49-F238E27FC236}">
                    <a16:creationId xmlns:a16="http://schemas.microsoft.com/office/drawing/2014/main" id="{797CB0B5-2B43-C154-AFE0-B4782BB95DF6}"/>
                  </a:ext>
                </a:extLst>
              </p:cNvPr>
              <p:cNvSpPr/>
              <p:nvPr/>
            </p:nvSpPr>
            <p:spPr>
              <a:xfrm>
                <a:off x="1806644" y="5455218"/>
                <a:ext cx="1386069" cy="373050"/>
              </a:xfrm>
              <a:prstGeom prst="leftRightArrow">
                <a:avLst>
                  <a:gd name="adj1" fmla="val 40566"/>
                  <a:gd name="adj2" fmla="val 476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0E8C078B-161A-4967-7117-FF7CD042DC62}"/>
                  </a:ext>
                </a:extLst>
              </p:cNvPr>
              <p:cNvSpPr txBox="1"/>
              <p:nvPr/>
            </p:nvSpPr>
            <p:spPr>
              <a:xfrm>
                <a:off x="1980446" y="5884018"/>
                <a:ext cx="1024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dirty="0"/>
                  <a:t>Scanning</a:t>
                </a:r>
                <a:endParaRPr kumimoji="1" lang="ja-JP" altLang="en-US"/>
              </a:p>
            </p:txBody>
          </p:sp>
          <p:grpSp>
            <p:nvGrpSpPr>
              <p:cNvPr id="312" name="グループ化 311">
                <a:extLst>
                  <a:ext uri="{FF2B5EF4-FFF2-40B4-BE49-F238E27FC236}">
                    <a16:creationId xmlns:a16="http://schemas.microsoft.com/office/drawing/2014/main" id="{BFA16987-95DB-65BA-675C-711952EDDE12}"/>
                  </a:ext>
                </a:extLst>
              </p:cNvPr>
              <p:cNvGrpSpPr/>
              <p:nvPr/>
            </p:nvGrpSpPr>
            <p:grpSpPr>
              <a:xfrm>
                <a:off x="4339150" y="2552669"/>
                <a:ext cx="324000" cy="16362"/>
                <a:chOff x="4283647" y="1660264"/>
                <a:chExt cx="1622728" cy="16362"/>
              </a:xfrm>
            </p:grpSpPr>
            <p:cxnSp>
              <p:nvCxnSpPr>
                <p:cNvPr id="310" name="直線コネクタ 309">
                  <a:extLst>
                    <a:ext uri="{FF2B5EF4-FFF2-40B4-BE49-F238E27FC236}">
                      <a16:creationId xmlns:a16="http://schemas.microsoft.com/office/drawing/2014/main" id="{D2981371-9B17-23B8-3303-C61A73B7B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60264"/>
                  <a:ext cx="1622728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線コネクタ 310">
                  <a:extLst>
                    <a:ext uri="{FF2B5EF4-FFF2-40B4-BE49-F238E27FC236}">
                      <a16:creationId xmlns:a16="http://schemas.microsoft.com/office/drawing/2014/main" id="{CAC73F7C-5FFA-965F-EBDA-8702D1384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83647" y="1676626"/>
                  <a:ext cx="1622728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A601D181-6B44-E4A1-E2D5-33FC95E013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0734" y="2564279"/>
                <a:ext cx="2208416" cy="30442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8DC242B9-1219-F378-21D1-B0B0ADF04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6422" y="2393920"/>
                <a:ext cx="1622728" cy="16362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07B7C257-ABA9-CA4B-5B2D-89512580FB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65" y="2860316"/>
                <a:ext cx="285528" cy="908471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2BD14494-9B78-D3F5-856F-5CAD8DE0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735" y="2393920"/>
                <a:ext cx="202818" cy="1374867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25E704B2-0462-BDB6-334C-83033D486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056" y="3768787"/>
                <a:ext cx="654891" cy="130759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4D4CC1BC-CFA6-48F2-E01E-3D7098D23C9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H="1">
                <a:off x="2510951" y="3769012"/>
                <a:ext cx="400775" cy="130737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01D3EE00-3D6A-0EFB-F55B-ECDD942A4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0869" y="3769012"/>
                <a:ext cx="667787" cy="1307372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9073676-7E97-51E7-68AB-8C8787E0A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4909" y="3769011"/>
                <a:ext cx="414770" cy="1307373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80935F7-A3E4-DD9A-F8C2-1F57D197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9316" y="1019278"/>
                <a:ext cx="760530" cy="274973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66B60BE-7FC3-1E9E-8DC8-BB55A30449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4909" y="1019275"/>
                <a:ext cx="472284" cy="274973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三角形 139">
                <a:extLst>
                  <a:ext uri="{FF2B5EF4-FFF2-40B4-BE49-F238E27FC236}">
                    <a16:creationId xmlns:a16="http://schemas.microsoft.com/office/drawing/2014/main" id="{7E4FA392-551C-A3C8-15F3-4E75AF699ED2}"/>
                  </a:ext>
                </a:extLst>
              </p:cNvPr>
              <p:cNvSpPr/>
              <p:nvPr/>
            </p:nvSpPr>
            <p:spPr>
              <a:xfrm rot="16560000">
                <a:off x="3398501" y="2413024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三角形 140">
                <a:extLst>
                  <a:ext uri="{FF2B5EF4-FFF2-40B4-BE49-F238E27FC236}">
                    <a16:creationId xmlns:a16="http://schemas.microsoft.com/office/drawing/2014/main" id="{639774B9-39EF-6B6D-2EFB-41DA03D464BC}"/>
                  </a:ext>
                </a:extLst>
              </p:cNvPr>
              <p:cNvSpPr/>
              <p:nvPr/>
            </p:nvSpPr>
            <p:spPr>
              <a:xfrm rot="10260000">
                <a:off x="2741839" y="3037873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三角形 141">
                <a:extLst>
                  <a:ext uri="{FF2B5EF4-FFF2-40B4-BE49-F238E27FC236}">
                    <a16:creationId xmlns:a16="http://schemas.microsoft.com/office/drawing/2014/main" id="{E4DF0376-BFE0-8DA9-1037-6E474B21B122}"/>
                  </a:ext>
                </a:extLst>
              </p:cNvPr>
              <p:cNvSpPr/>
              <p:nvPr/>
            </p:nvSpPr>
            <p:spPr>
              <a:xfrm rot="11760000">
                <a:off x="2667510" y="427682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三角形 142">
                <a:extLst>
                  <a:ext uri="{FF2B5EF4-FFF2-40B4-BE49-F238E27FC236}">
                    <a16:creationId xmlns:a16="http://schemas.microsoft.com/office/drawing/2014/main" id="{BA5A0186-5E3E-39E0-031F-F585B73F0C19}"/>
                  </a:ext>
                </a:extLst>
              </p:cNvPr>
              <p:cNvSpPr/>
              <p:nvPr/>
            </p:nvSpPr>
            <p:spPr>
              <a:xfrm rot="20460000">
                <a:off x="2189027" y="4258169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三角形 143">
                <a:extLst>
                  <a:ext uri="{FF2B5EF4-FFF2-40B4-BE49-F238E27FC236}">
                    <a16:creationId xmlns:a16="http://schemas.microsoft.com/office/drawing/2014/main" id="{85B4DAE8-E74A-7DFF-32D7-E121B1A71834}"/>
                  </a:ext>
                </a:extLst>
              </p:cNvPr>
              <p:cNvSpPr/>
              <p:nvPr/>
            </p:nvSpPr>
            <p:spPr>
              <a:xfrm rot="540000">
                <a:off x="2277984" y="2194915"/>
                <a:ext cx="136663" cy="117813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三角形 144">
                <a:extLst>
                  <a:ext uri="{FF2B5EF4-FFF2-40B4-BE49-F238E27FC236}">
                    <a16:creationId xmlns:a16="http://schemas.microsoft.com/office/drawing/2014/main" id="{6CAC53E9-13F9-1691-637D-BE2A8F414C1E}"/>
                  </a:ext>
                </a:extLst>
              </p:cNvPr>
              <p:cNvSpPr/>
              <p:nvPr/>
            </p:nvSpPr>
            <p:spPr>
              <a:xfrm rot="15720000">
                <a:off x="3157544" y="2658207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三角形 145">
                <a:extLst>
                  <a:ext uri="{FF2B5EF4-FFF2-40B4-BE49-F238E27FC236}">
                    <a16:creationId xmlns:a16="http://schemas.microsoft.com/office/drawing/2014/main" id="{4DF8DD3C-81E7-C0DC-ABD0-A7C34AEB13F8}"/>
                  </a:ext>
                </a:extLst>
              </p:cNvPr>
              <p:cNvSpPr/>
              <p:nvPr/>
            </p:nvSpPr>
            <p:spPr>
              <a:xfrm rot="11760000">
                <a:off x="1922446" y="3255531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三角形 146">
                <a:extLst>
                  <a:ext uri="{FF2B5EF4-FFF2-40B4-BE49-F238E27FC236}">
                    <a16:creationId xmlns:a16="http://schemas.microsoft.com/office/drawing/2014/main" id="{4CC37362-8D20-1946-9F17-D303E60D9348}"/>
                  </a:ext>
                </a:extLst>
              </p:cNvPr>
              <p:cNvSpPr/>
              <p:nvPr/>
            </p:nvSpPr>
            <p:spPr>
              <a:xfrm rot="9133288">
                <a:off x="1995634" y="414085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8" name="三角形 147">
                <a:extLst>
                  <a:ext uri="{FF2B5EF4-FFF2-40B4-BE49-F238E27FC236}">
                    <a16:creationId xmlns:a16="http://schemas.microsoft.com/office/drawing/2014/main" id="{C78E660B-142B-1301-819A-5EB5F4361B76}"/>
                  </a:ext>
                </a:extLst>
              </p:cNvPr>
              <p:cNvSpPr/>
              <p:nvPr/>
            </p:nvSpPr>
            <p:spPr>
              <a:xfrm rot="1469885">
                <a:off x="2917508" y="4065166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三角形 148">
                <a:extLst>
                  <a:ext uri="{FF2B5EF4-FFF2-40B4-BE49-F238E27FC236}">
                    <a16:creationId xmlns:a16="http://schemas.microsoft.com/office/drawing/2014/main" id="{1E5C6CB5-EF35-7D85-DEFE-9A4D8F80CADE}"/>
                  </a:ext>
                </a:extLst>
              </p:cNvPr>
              <p:cNvSpPr/>
              <p:nvPr/>
            </p:nvSpPr>
            <p:spPr>
              <a:xfrm rot="20704767">
                <a:off x="2988081" y="3282722"/>
                <a:ext cx="136663" cy="117813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427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8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暗い, 座る, 明かり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EB8EC8B-9FCA-E1D4-D6A1-2520B3E6190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0709" t="40658" r="40176" b="48409"/>
          <a:stretch/>
        </p:blipFill>
        <p:spPr>
          <a:xfrm>
            <a:off x="3285066" y="2125134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14:cNvPr>
              <p14:cNvContentPartPr/>
              <p14:nvPr/>
            </p14:nvContentPartPr>
            <p14:xfrm>
              <a:off x="4481705" y="3390136"/>
              <a:ext cx="370440" cy="3315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8C066E56-D04A-D244-0EDE-5AE7A9DB3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6065" y="3354496"/>
                <a:ext cx="442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14:cNvPr>
              <p14:cNvContentPartPr/>
              <p14:nvPr/>
            </p14:nvContentPartPr>
            <p14:xfrm>
              <a:off x="4717145" y="3049216"/>
              <a:ext cx="409320" cy="3636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637E1C12-0A6B-E61A-1DE5-32EF6AD8A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505" y="3013576"/>
                <a:ext cx="480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14:cNvPr>
              <p14:cNvContentPartPr/>
              <p14:nvPr/>
            </p14:nvContentPartPr>
            <p14:xfrm>
              <a:off x="4178008" y="3526363"/>
              <a:ext cx="420840" cy="59580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50F7793F-E12A-EC9B-B2FD-01E6ED310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2008" y="3490363"/>
                <a:ext cx="4924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14:cNvPr>
              <p14:cNvContentPartPr/>
              <p14:nvPr/>
            </p14:nvContentPartPr>
            <p14:xfrm>
              <a:off x="4326328" y="2378323"/>
              <a:ext cx="560880" cy="564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3259281C-E192-0EC9-A45B-C553610F85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0328" y="2342323"/>
                <a:ext cx="6325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14:cNvPr>
              <p14:cNvContentPartPr/>
              <p14:nvPr/>
            </p14:nvContentPartPr>
            <p14:xfrm>
              <a:off x="4286008" y="3001483"/>
              <a:ext cx="429120" cy="46188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DEC2C6C3-5C89-A5AE-9A93-D38128394D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68" y="2965483"/>
                <a:ext cx="500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14:cNvPr>
              <p14:cNvContentPartPr/>
              <p14:nvPr/>
            </p14:nvContentPartPr>
            <p14:xfrm>
              <a:off x="3319408" y="3045403"/>
              <a:ext cx="888120" cy="38268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6CD226A3-EDAA-8366-DC8F-8556E3881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3768" y="3009403"/>
                <a:ext cx="9597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5997D9C6-9F8B-CA21-3E7A-82201A002932}"/>
              </a:ext>
            </a:extLst>
          </p:cNvPr>
          <p:cNvSpPr/>
          <p:nvPr/>
        </p:nvSpPr>
        <p:spPr>
          <a:xfrm>
            <a:off x="1288868" y="1323703"/>
            <a:ext cx="592183" cy="3126377"/>
          </a:xfrm>
          <a:prstGeom prst="cube">
            <a:avLst>
              <a:gd name="adj" fmla="val 80882"/>
            </a:avLst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23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B4A98D49-20DD-99C1-D733-BB2952EEA1C7}"/>
              </a:ext>
            </a:extLst>
          </p:cNvPr>
          <p:cNvGrpSpPr/>
          <p:nvPr/>
        </p:nvGrpSpPr>
        <p:grpSpPr>
          <a:xfrm>
            <a:off x="1196560" y="2031889"/>
            <a:ext cx="9798879" cy="2794222"/>
            <a:chOff x="728091" y="1429012"/>
            <a:chExt cx="9798879" cy="279422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2B49412A-6781-8D1F-C8B7-212E866FA5E0}"/>
                </a:ext>
              </a:extLst>
            </p:cNvPr>
            <p:cNvGrpSpPr/>
            <p:nvPr/>
          </p:nvGrpSpPr>
          <p:grpSpPr>
            <a:xfrm>
              <a:off x="728091" y="1907177"/>
              <a:ext cx="2316057" cy="2316057"/>
              <a:chOff x="2208809" y="770039"/>
              <a:chExt cx="4393871" cy="439387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2B2E349-1113-C10D-3B83-C746B995211E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1AE22DB1-040A-876A-2C91-7A52CDE72D78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47F9FF1-06DA-0762-4DD6-0319EC708176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86BE843-C97A-B83D-1931-F339407A889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A159D80-C76E-1DAC-65E9-EE29981C2269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03E1240-F6C8-CB54-D687-B46B73F61345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1C76541-51A9-4BA8-AA26-12D30B641B1B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49AE2F1-4F2C-3B82-3220-17BF73419169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91F3B967-1A91-9E66-D6BF-D2B9AAC97FD4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FCCCD67-B64A-7CA0-2B7B-CFAC8967376E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572FE83C-A2AD-E7CD-18A5-95A2FCF3A68F}"/>
                </a:ext>
              </a:extLst>
            </p:cNvPr>
            <p:cNvGrpSpPr/>
            <p:nvPr/>
          </p:nvGrpSpPr>
          <p:grpSpPr>
            <a:xfrm>
              <a:off x="3222833" y="1907177"/>
              <a:ext cx="2316057" cy="2316057"/>
              <a:chOff x="4656078" y="466751"/>
              <a:chExt cx="2316057" cy="2316057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661B4847-E869-E4FA-09F5-47BE0754633B}"/>
                  </a:ext>
                </a:extLst>
              </p:cNvPr>
              <p:cNvSpPr/>
              <p:nvPr/>
            </p:nvSpPr>
            <p:spPr>
              <a:xfrm>
                <a:off x="4656078" y="466751"/>
                <a:ext cx="2316057" cy="231605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EB79826-84C5-753C-54FB-0A154BC73B7A}"/>
                  </a:ext>
                </a:extLst>
              </p:cNvPr>
              <p:cNvSpPr/>
              <p:nvPr/>
            </p:nvSpPr>
            <p:spPr>
              <a:xfrm>
                <a:off x="5232529" y="2142514"/>
                <a:ext cx="204624" cy="479469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rgbClr val="00B05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87ED609-7408-72BE-9576-0BA36DB009BC}"/>
                  </a:ext>
                </a:extLst>
              </p:cNvPr>
              <p:cNvSpPr/>
              <p:nvPr/>
            </p:nvSpPr>
            <p:spPr>
              <a:xfrm>
                <a:off x="4981578" y="890004"/>
                <a:ext cx="209862" cy="197672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B98E70BA-97AA-DD0A-1190-B170AB3909FB}"/>
                  </a:ext>
                </a:extLst>
              </p:cNvPr>
              <p:cNvSpPr/>
              <p:nvPr/>
            </p:nvSpPr>
            <p:spPr>
              <a:xfrm>
                <a:off x="5116270" y="793419"/>
                <a:ext cx="209862" cy="197672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12823689-7FA3-DC61-F31C-5C7706DE62BD}"/>
                  </a:ext>
                </a:extLst>
              </p:cNvPr>
              <p:cNvSpPr/>
              <p:nvPr/>
            </p:nvSpPr>
            <p:spPr>
              <a:xfrm>
                <a:off x="5250962" y="736877"/>
                <a:ext cx="209862" cy="1976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66523417-A031-F136-73CE-874DCAC9159B}"/>
                  </a:ext>
                </a:extLst>
              </p:cNvPr>
              <p:cNvSpPr/>
              <p:nvPr/>
            </p:nvSpPr>
            <p:spPr>
              <a:xfrm>
                <a:off x="5083856" y="2044219"/>
                <a:ext cx="133634" cy="512109"/>
              </a:xfrm>
              <a:prstGeom prst="rect">
                <a:avLst/>
              </a:prstGeom>
              <a:solidFill>
                <a:srgbClr val="00B050">
                  <a:alpha val="15000"/>
                </a:srgbClr>
              </a:solidFill>
              <a:ln>
                <a:solidFill>
                  <a:srgbClr val="00B050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5364B51-3C72-4744-0F6B-86259168CBD3}"/>
                  </a:ext>
                </a:extLst>
              </p:cNvPr>
              <p:cNvSpPr/>
              <p:nvPr/>
            </p:nvSpPr>
            <p:spPr>
              <a:xfrm>
                <a:off x="4965159" y="1963871"/>
                <a:ext cx="133634" cy="512109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>
                <a:solidFill>
                  <a:srgbClr val="00B050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65372095-57A8-D954-9048-E286E0064869}"/>
                  </a:ext>
                </a:extLst>
              </p:cNvPr>
              <p:cNvSpPr/>
              <p:nvPr/>
            </p:nvSpPr>
            <p:spPr>
              <a:xfrm>
                <a:off x="6016929" y="958651"/>
                <a:ext cx="542664" cy="538711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70C0E56-AD55-0E45-5BAD-897C4AAA549F}"/>
                  </a:ext>
                </a:extLst>
              </p:cNvPr>
              <p:cNvSpPr/>
              <p:nvPr/>
            </p:nvSpPr>
            <p:spPr>
              <a:xfrm>
                <a:off x="6195614" y="1497362"/>
                <a:ext cx="542664" cy="538711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5AE12A41-3833-F32D-CD4D-7B0FF29F9DC0}"/>
                  </a:ext>
                </a:extLst>
              </p:cNvPr>
              <p:cNvSpPr/>
              <p:nvPr/>
            </p:nvSpPr>
            <p:spPr>
              <a:xfrm>
                <a:off x="5437153" y="638041"/>
                <a:ext cx="204624" cy="1976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9903FA56-4E2D-DDD6-93AB-E9795A694D1E}"/>
                  </a:ext>
                </a:extLst>
              </p:cNvPr>
              <p:cNvSpPr/>
              <p:nvPr/>
            </p:nvSpPr>
            <p:spPr>
              <a:xfrm>
                <a:off x="6314311" y="1907948"/>
                <a:ext cx="542664" cy="5121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E119161-DF7B-79FB-7A9C-9D2C62860895}"/>
                  </a:ext>
                </a:extLst>
              </p:cNvPr>
              <p:cNvSpPr/>
              <p:nvPr/>
            </p:nvSpPr>
            <p:spPr>
              <a:xfrm>
                <a:off x="5501928" y="2204984"/>
                <a:ext cx="204624" cy="51210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0BC807C-FFD3-894A-E255-B16EBA239060}"/>
                </a:ext>
              </a:extLst>
            </p:cNvPr>
            <p:cNvSpPr/>
            <p:nvPr/>
          </p:nvSpPr>
          <p:spPr>
            <a:xfrm>
              <a:off x="5717575" y="1907177"/>
              <a:ext cx="2316057" cy="23160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D77884E8-28AD-9611-6077-CF755DA0AF5D}"/>
                </a:ext>
              </a:extLst>
            </p:cNvPr>
            <p:cNvSpPr/>
            <p:nvPr/>
          </p:nvSpPr>
          <p:spPr>
            <a:xfrm>
              <a:off x="6611332" y="2013937"/>
              <a:ext cx="245728" cy="298072"/>
            </a:xfrm>
            <a:prstGeom prst="rect">
              <a:avLst/>
            </a:prstGeom>
            <a:noFill/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5D465F-CE9D-0318-0894-0F96C622F9DF}"/>
                </a:ext>
              </a:extLst>
            </p:cNvPr>
            <p:cNvSpPr/>
            <p:nvPr/>
          </p:nvSpPr>
          <p:spPr>
            <a:xfrm>
              <a:off x="6518430" y="3614433"/>
              <a:ext cx="204624" cy="468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6F388111-ACDE-D586-1D5A-FDA93245EC20}"/>
                </a:ext>
              </a:extLst>
            </p:cNvPr>
            <p:cNvSpPr/>
            <p:nvPr/>
          </p:nvSpPr>
          <p:spPr>
            <a:xfrm>
              <a:off x="6605491" y="3183640"/>
              <a:ext cx="611436" cy="3294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EBCE5A-0E4F-A013-580C-636F17B49C68}"/>
                </a:ext>
              </a:extLst>
            </p:cNvPr>
            <p:cNvSpPr/>
            <p:nvPr/>
          </p:nvSpPr>
          <p:spPr>
            <a:xfrm>
              <a:off x="6514126" y="2078467"/>
              <a:ext cx="204624" cy="197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B5D55B66-7E47-B01C-5DD3-A6F4BDA12540}"/>
                </a:ext>
              </a:extLst>
            </p:cNvPr>
            <p:cNvSpPr/>
            <p:nvPr/>
          </p:nvSpPr>
          <p:spPr>
            <a:xfrm>
              <a:off x="7391284" y="3348374"/>
              <a:ext cx="542664" cy="5121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B3CFF9FB-7D76-4D74-13FF-C9FFBB7A2D9B}"/>
                </a:ext>
              </a:extLst>
            </p:cNvPr>
            <p:cNvSpPr/>
            <p:nvPr/>
          </p:nvSpPr>
          <p:spPr>
            <a:xfrm>
              <a:off x="6578901" y="3645410"/>
              <a:ext cx="204624" cy="512109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3B31BC7-F853-ECDC-9EE4-B248AD9D03BC}"/>
                </a:ext>
              </a:extLst>
            </p:cNvPr>
            <p:cNvGrpSpPr/>
            <p:nvPr/>
          </p:nvGrpSpPr>
          <p:grpSpPr>
            <a:xfrm>
              <a:off x="8210913" y="1907176"/>
              <a:ext cx="2316057" cy="2316057"/>
              <a:chOff x="2208809" y="770039"/>
              <a:chExt cx="4393871" cy="4393871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3FB213A5-D6BF-93A5-5BF8-C6E9D3787EB6}"/>
                  </a:ext>
                </a:extLst>
              </p:cNvPr>
              <p:cNvSpPr/>
              <p:nvPr/>
            </p:nvSpPr>
            <p:spPr>
              <a:xfrm>
                <a:off x="2208809" y="770039"/>
                <a:ext cx="4393871" cy="43938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9963C28A-7ABB-7D08-FF9D-4772FB53D14F}"/>
                  </a:ext>
                </a:extLst>
              </p:cNvPr>
              <p:cNvSpPr/>
              <p:nvPr/>
            </p:nvSpPr>
            <p:spPr>
              <a:xfrm>
                <a:off x="3302414" y="3949187"/>
                <a:ext cx="388200" cy="909617"/>
              </a:xfrm>
              <a:prstGeom prst="rect">
                <a:avLst/>
              </a:prstGeom>
              <a:solidFill>
                <a:srgbClr val="00B050">
                  <a:alpha val="7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46107A3-B505-F3BC-5CEB-5C47668F53C9}"/>
                  </a:ext>
                </a:extLst>
              </p:cNvPr>
              <p:cNvSpPr/>
              <p:nvPr/>
            </p:nvSpPr>
            <p:spPr>
              <a:xfrm>
                <a:off x="2826327" y="1573006"/>
                <a:ext cx="398136" cy="375010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9FA5668-9F2E-13B7-070D-AC0AB5163FE2}"/>
                  </a:ext>
                </a:extLst>
              </p:cNvPr>
              <p:cNvSpPr/>
              <p:nvPr/>
            </p:nvSpPr>
            <p:spPr>
              <a:xfrm>
                <a:off x="3081855" y="1389772"/>
                <a:ext cx="398136" cy="37501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FBE6590-E83F-BD1B-6683-10FFF960F11A}"/>
                  </a:ext>
                </a:extLst>
              </p:cNvPr>
              <p:cNvSpPr/>
              <p:nvPr/>
            </p:nvSpPr>
            <p:spPr>
              <a:xfrm>
                <a:off x="3337383" y="1282504"/>
                <a:ext cx="398136" cy="37501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D93EA6FA-8E94-7A1D-3475-7EF850E0888A}"/>
                  </a:ext>
                </a:extLst>
              </p:cNvPr>
              <p:cNvSpPr/>
              <p:nvPr/>
            </p:nvSpPr>
            <p:spPr>
              <a:xfrm>
                <a:off x="3020361" y="3762708"/>
                <a:ext cx="253521" cy="9715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1FE93F43-3F39-2915-16CE-0BC73F27B7A4}"/>
                  </a:ext>
                </a:extLst>
              </p:cNvPr>
              <p:cNvSpPr/>
              <p:nvPr/>
            </p:nvSpPr>
            <p:spPr>
              <a:xfrm>
                <a:off x="2795178" y="3610277"/>
                <a:ext cx="253521" cy="971540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CF439D2-BE18-E4C9-A07C-7BD78BFCD18B}"/>
                  </a:ext>
                </a:extLst>
              </p:cNvPr>
              <p:cNvSpPr/>
              <p:nvPr/>
            </p:nvSpPr>
            <p:spPr>
              <a:xfrm>
                <a:off x="4790526" y="1703239"/>
                <a:ext cx="1029506" cy="1022007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769FE6E-44EB-F419-2F35-4B34B315190F}"/>
                  </a:ext>
                </a:extLst>
              </p:cNvPr>
              <p:cNvSpPr/>
              <p:nvPr/>
            </p:nvSpPr>
            <p:spPr>
              <a:xfrm>
                <a:off x="5129516" y="2725247"/>
                <a:ext cx="1029507" cy="1022008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E48CFD6B-64EB-9024-23B6-13240A60A95F}"/>
                  </a:ext>
                </a:extLst>
              </p:cNvPr>
              <p:cNvSpPr/>
              <p:nvPr/>
            </p:nvSpPr>
            <p:spPr>
              <a:xfrm>
                <a:off x="5354700" y="3559809"/>
                <a:ext cx="1029506" cy="102200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F32B3AAF-F093-E3B5-23E7-EA7FFD03E6E9}"/>
                </a:ext>
              </a:extLst>
            </p:cNvPr>
            <p:cNvSpPr/>
            <p:nvPr/>
          </p:nvSpPr>
          <p:spPr>
            <a:xfrm>
              <a:off x="9103224" y="2015558"/>
              <a:ext cx="245728" cy="298072"/>
            </a:xfrm>
            <a:prstGeom prst="rect">
              <a:avLst/>
            </a:prstGeom>
            <a:solidFill>
              <a:srgbClr val="FF0000">
                <a:alpha val="9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F736F5D2-1E75-C467-DBAD-99E5472F541E}"/>
                </a:ext>
              </a:extLst>
            </p:cNvPr>
            <p:cNvSpPr/>
            <p:nvPr/>
          </p:nvSpPr>
          <p:spPr>
            <a:xfrm>
              <a:off x="9010322" y="3616054"/>
              <a:ext cx="204624" cy="468402"/>
            </a:xfrm>
            <a:prstGeom prst="rect">
              <a:avLst/>
            </a:prstGeom>
            <a:solidFill>
              <a:srgbClr val="00B050">
                <a:alpha val="90000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B13EE6F-E9EF-75B5-F261-6227B86A4B95}"/>
                </a:ext>
              </a:extLst>
            </p:cNvPr>
            <p:cNvSpPr/>
            <p:nvPr/>
          </p:nvSpPr>
          <p:spPr>
            <a:xfrm>
              <a:off x="9097383" y="3185261"/>
              <a:ext cx="611436" cy="329467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1"/>
                </a:solidFill>
              </a:endParaRPr>
            </a:p>
          </p:txBody>
        </p:sp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D3959583-6053-8BB2-B00B-E3BEE278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0781"/>
            <a:stretch/>
          </p:blipFill>
          <p:spPr>
            <a:xfrm>
              <a:off x="993029" y="3089770"/>
              <a:ext cx="202303" cy="245617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DFE2C3D-F0BD-5160-8788-0645BB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0781"/>
            <a:stretch/>
          </p:blipFill>
          <p:spPr>
            <a:xfrm>
              <a:off x="2120937" y="3699864"/>
              <a:ext cx="202303" cy="245617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B3CBA15-CB1A-7FF0-10A9-DDA8FBF5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781"/>
            <a:stretch/>
          </p:blipFill>
          <p:spPr>
            <a:xfrm>
              <a:off x="983813" y="2580775"/>
              <a:ext cx="202303" cy="245617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0F20BECA-A50E-B0F3-CD17-829DA59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4132698" y="2288332"/>
              <a:ext cx="202303" cy="239769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1955697-1C4B-9085-952B-9D5B0B17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453" y="2903052"/>
              <a:ext cx="192985" cy="23976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152DF20-6087-D83C-71DA-392F98C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4890406" y="3887085"/>
              <a:ext cx="235912" cy="23976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F889312-F684-DE57-08E0-758556A1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4160982" y="3380617"/>
              <a:ext cx="231022" cy="23976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A645B1DF-FCF4-0318-2EBF-60593BA7C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248" r="52340"/>
            <a:stretch/>
          </p:blipFill>
          <p:spPr>
            <a:xfrm>
              <a:off x="1192969" y="3216469"/>
              <a:ext cx="235912" cy="245617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266FC69-D56E-840D-E172-96A83618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977" r="26076"/>
            <a:stretch/>
          </p:blipFill>
          <p:spPr>
            <a:xfrm>
              <a:off x="1466833" y="3348080"/>
              <a:ext cx="231022" cy="245617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D749716-FFBA-A8AD-7053-E044E90A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6812362" y="3875218"/>
              <a:ext cx="214571" cy="24561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CA7036D-944B-AFE9-FBB7-E579C368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500" r="53089"/>
            <a:stretch/>
          </p:blipFill>
          <p:spPr>
            <a:xfrm>
              <a:off x="1977972" y="3254885"/>
              <a:ext cx="235912" cy="245617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A6FAC5C1-9E80-1B6A-FF0C-14E4F058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897" r="23948"/>
            <a:stretch/>
          </p:blipFill>
          <p:spPr>
            <a:xfrm>
              <a:off x="1825629" y="2763573"/>
              <a:ext cx="254268" cy="245617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55616B4E-B5A0-07FC-6F15-8C9A1ECA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791" r="52262"/>
            <a:stretch/>
          </p:blipFill>
          <p:spPr>
            <a:xfrm>
              <a:off x="1295744" y="2455323"/>
              <a:ext cx="231022" cy="245617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AA48A799-6789-6B16-5451-CF211C1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823" r="25230"/>
            <a:stretch/>
          </p:blipFill>
          <p:spPr>
            <a:xfrm>
              <a:off x="1594606" y="2221279"/>
              <a:ext cx="231023" cy="24561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7635202-7E2D-B34A-8F50-B65B7D9F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6824935" y="2276138"/>
              <a:ext cx="214572" cy="245617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2E4A0B7E-5BF2-1530-A57A-70293ACA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3525" y="2899312"/>
              <a:ext cx="788504" cy="24350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DCAE04BD-6651-C953-94EA-6F670558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616"/>
            <a:stretch/>
          </p:blipFill>
          <p:spPr>
            <a:xfrm>
              <a:off x="9368941" y="1959169"/>
              <a:ext cx="214572" cy="245617"/>
            </a:xfrm>
            <a:prstGeom prst="rect">
              <a:avLst/>
            </a:prstGeom>
          </p:spPr>
        </p:pic>
        <p:pic>
          <p:nvPicPr>
            <p:cNvPr id="63" name="図 62">
              <a:extLst>
                <a:ext uri="{FF2B5EF4-FFF2-40B4-BE49-F238E27FC236}">
                  <a16:creationId xmlns:a16="http://schemas.microsoft.com/office/drawing/2014/main" id="{247D29A6-47FD-2221-F02B-BA0C801D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73593"/>
            <a:stretch/>
          </p:blipFill>
          <p:spPr>
            <a:xfrm>
              <a:off x="6277233" y="2296882"/>
              <a:ext cx="202303" cy="239769"/>
            </a:xfrm>
            <a:prstGeom prst="rect">
              <a:avLst/>
            </a:prstGeom>
          </p:spPr>
        </p:pic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4408C6E2-7862-2DE8-F81E-8875D66D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9844"/>
            <a:stretch/>
          </p:blipFill>
          <p:spPr>
            <a:xfrm>
              <a:off x="6207245" y="3867487"/>
              <a:ext cx="231022" cy="239769"/>
            </a:xfrm>
            <a:prstGeom prst="rect">
              <a:avLst/>
            </a:prstGeom>
          </p:spPr>
        </p:pic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16AF6A48-A346-F8B3-466B-C44B6A0D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681" r="34525"/>
            <a:stretch/>
          </p:blipFill>
          <p:spPr>
            <a:xfrm>
              <a:off x="7328686" y="3895187"/>
              <a:ext cx="235912" cy="239769"/>
            </a:xfrm>
            <a:prstGeom prst="rect">
              <a:avLst/>
            </a:prstGeom>
          </p:spPr>
        </p:pic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C70DA699-E30E-8F3A-7F67-5C7D7C52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616"/>
            <a:stretch/>
          </p:blipFill>
          <p:spPr>
            <a:xfrm>
              <a:off x="9261656" y="3931944"/>
              <a:ext cx="214571" cy="245617"/>
            </a:xfrm>
            <a:prstGeom prst="rect">
              <a:avLst/>
            </a:prstGeom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C43EC09-A18B-2640-3F39-313AD509BE4E}"/>
                </a:ext>
              </a:extLst>
            </p:cNvPr>
            <p:cNvSpPr txBox="1"/>
            <p:nvPr/>
          </p:nvSpPr>
          <p:spPr>
            <a:xfrm>
              <a:off x="3844399" y="1435091"/>
              <a:ext cx="107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1. Predict</a:t>
              </a:r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592831E5-455C-8B09-1A30-EC29D81859C7}"/>
                </a:ext>
              </a:extLst>
            </p:cNvPr>
            <p:cNvSpPr txBox="1"/>
            <p:nvPr/>
          </p:nvSpPr>
          <p:spPr>
            <a:xfrm>
              <a:off x="6164652" y="1431483"/>
              <a:ext cx="129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2. Matching</a:t>
              </a:r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FB27333A-CD16-CCB7-5BAB-5517D3483FDE}"/>
                </a:ext>
              </a:extLst>
            </p:cNvPr>
            <p:cNvSpPr txBox="1"/>
            <p:nvPr/>
          </p:nvSpPr>
          <p:spPr>
            <a:xfrm>
              <a:off x="8710770" y="1429012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3. Update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073689"/>
      </p:ext>
    </p:extLst>
  </p:cSld>
  <p:clrMapOvr>
    <a:masterClrMapping/>
  </p:clrMapOvr>
</p:sld>
</file>

<file path=ppt/theme/theme1.xml><?xml version="1.0" encoding="utf-8"?>
<a:theme xmlns:a="http://schemas.openxmlformats.org/drawingml/2006/main" name="fig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figures</Template>
  <TotalTime>5558</TotalTime>
  <Words>35</Words>
  <Application>Microsoft Macintosh PowerPoint</Application>
  <PresentationFormat>ワイド画面</PresentationFormat>
  <Paragraphs>19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6" baseType="lpstr">
      <vt:lpstr>Arial</vt:lpstr>
      <vt:lpstr>figures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SHIMURA Shun</dc:creator>
  <cp:lastModifiedBy>SHIMURA Shun</cp:lastModifiedBy>
  <cp:revision>7</cp:revision>
  <dcterms:created xsi:type="dcterms:W3CDTF">2024-12-24T03:20:35Z</dcterms:created>
  <dcterms:modified xsi:type="dcterms:W3CDTF">2024-12-28T04:20:31Z</dcterms:modified>
</cp:coreProperties>
</file>